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61" r:id="rId3"/>
    <p:sldId id="381" r:id="rId4"/>
    <p:sldId id="398" r:id="rId5"/>
    <p:sldId id="270" r:id="rId6"/>
    <p:sldId id="269" r:id="rId7"/>
    <p:sldId id="382" r:id="rId8"/>
    <p:sldId id="272" r:id="rId9"/>
    <p:sldId id="356" r:id="rId10"/>
    <p:sldId id="273" r:id="rId11"/>
    <p:sldId id="408" r:id="rId12"/>
    <p:sldId id="404" r:id="rId13"/>
    <p:sldId id="417" r:id="rId14"/>
    <p:sldId id="409" r:id="rId15"/>
    <p:sldId id="410" r:id="rId16"/>
    <p:sldId id="383" r:id="rId17"/>
    <p:sldId id="384" r:id="rId18"/>
    <p:sldId id="297" r:id="rId19"/>
    <p:sldId id="411" r:id="rId20"/>
    <p:sldId id="299" r:id="rId21"/>
    <p:sldId id="405" r:id="rId22"/>
    <p:sldId id="387" r:id="rId23"/>
    <p:sldId id="388" r:id="rId24"/>
    <p:sldId id="390" r:id="rId25"/>
    <p:sldId id="395" r:id="rId26"/>
    <p:sldId id="391" r:id="rId27"/>
    <p:sldId id="397" r:id="rId28"/>
    <p:sldId id="394" r:id="rId29"/>
    <p:sldId id="393" r:id="rId30"/>
    <p:sldId id="399" r:id="rId31"/>
    <p:sldId id="400" r:id="rId32"/>
    <p:sldId id="401" r:id="rId33"/>
    <p:sldId id="418" r:id="rId34"/>
    <p:sldId id="416" r:id="rId35"/>
    <p:sldId id="402" r:id="rId36"/>
    <p:sldId id="373" r:id="rId37"/>
    <p:sldId id="412" r:id="rId38"/>
    <p:sldId id="413" r:id="rId39"/>
    <p:sldId id="414" r:id="rId40"/>
    <p:sldId id="415" r:id="rId41"/>
    <p:sldId id="351" r:id="rId42"/>
    <p:sldId id="353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807" autoAdjust="0"/>
  </p:normalViewPr>
  <p:slideViewPr>
    <p:cSldViewPr>
      <p:cViewPr varScale="1">
        <p:scale>
          <a:sx n="81" d="100"/>
          <a:sy n="81" d="100"/>
        </p:scale>
        <p:origin x="10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7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54FABE-45AA-4EB9-A5EE-3969343DB9CC}" type="doc">
      <dgm:prSet loTypeId="urn:microsoft.com/office/officeart/2005/8/layout/arrow6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E52C38-D6AE-4D42-91EA-DDBF923697E4}">
      <dgm:prSet phldrT="[Text]" custT="1"/>
      <dgm:spPr/>
      <dgm:t>
        <a:bodyPr/>
        <a:lstStyle/>
        <a:p>
          <a:pPr algn="ctr"/>
          <a:r>
            <a:rPr lang="en-US" sz="3200" dirty="0" smtClean="0"/>
            <a:t>The ability to overcome adversity</a:t>
          </a:r>
          <a:endParaRPr lang="en-US" sz="3200" dirty="0"/>
        </a:p>
      </dgm:t>
    </dgm:pt>
    <dgm:pt modelId="{D93AD588-7C84-470C-83D7-0064DCA59032}" type="parTrans" cxnId="{73827856-4AFE-4D7F-A67E-18F8CCDDF49A}">
      <dgm:prSet/>
      <dgm:spPr/>
      <dgm:t>
        <a:bodyPr/>
        <a:lstStyle/>
        <a:p>
          <a:endParaRPr lang="en-US"/>
        </a:p>
      </dgm:t>
    </dgm:pt>
    <dgm:pt modelId="{2CBB81E0-B9D8-4E5F-B86A-99A32415FA0D}" type="sibTrans" cxnId="{73827856-4AFE-4D7F-A67E-18F8CCDDF49A}">
      <dgm:prSet/>
      <dgm:spPr/>
      <dgm:t>
        <a:bodyPr/>
        <a:lstStyle/>
        <a:p>
          <a:endParaRPr lang="en-US"/>
        </a:p>
      </dgm:t>
    </dgm:pt>
    <dgm:pt modelId="{7AA7CDA1-2E35-4855-9F1C-1CBDF990F9CF}">
      <dgm:prSet phldrT="[Text]" custT="1"/>
      <dgm:spPr/>
      <dgm:t>
        <a:bodyPr/>
        <a:lstStyle/>
        <a:p>
          <a:r>
            <a:rPr lang="en-US" sz="3200" dirty="0" smtClean="0"/>
            <a:t>The capacity to bounce back</a:t>
          </a:r>
          <a:endParaRPr lang="en-US" sz="3200" dirty="0"/>
        </a:p>
      </dgm:t>
    </dgm:pt>
    <dgm:pt modelId="{409090E2-2265-462F-8A76-0711F7ECFFD1}" type="parTrans" cxnId="{75C7C943-84E2-43F1-B9C1-F912C883E5CA}">
      <dgm:prSet/>
      <dgm:spPr/>
      <dgm:t>
        <a:bodyPr/>
        <a:lstStyle/>
        <a:p>
          <a:endParaRPr lang="en-US"/>
        </a:p>
      </dgm:t>
    </dgm:pt>
    <dgm:pt modelId="{84E016EF-0E7B-4246-9176-E17C4D7292BE}" type="sibTrans" cxnId="{75C7C943-84E2-43F1-B9C1-F912C883E5CA}">
      <dgm:prSet/>
      <dgm:spPr/>
      <dgm:t>
        <a:bodyPr/>
        <a:lstStyle/>
        <a:p>
          <a:endParaRPr lang="en-US"/>
        </a:p>
      </dgm:t>
    </dgm:pt>
    <dgm:pt modelId="{5453AEF7-084F-4B9D-AEEE-C4CAEB4122FB}" type="pres">
      <dgm:prSet presAssocID="{8E54FABE-45AA-4EB9-A5EE-3969343DB9CC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C3EF9ED-7422-4E52-95FD-A942285C4FD3}" type="pres">
      <dgm:prSet presAssocID="{8E54FABE-45AA-4EB9-A5EE-3969343DB9CC}" presName="ribbon" presStyleLbl="node1" presStyleIdx="0" presStyleCnt="1" custLinFactNeighborX="-6411" custLinFactNeighborY="12089"/>
      <dgm:spPr/>
    </dgm:pt>
    <dgm:pt modelId="{9A4BBDAE-8499-458A-AD58-A99D64F674BF}" type="pres">
      <dgm:prSet presAssocID="{8E54FABE-45AA-4EB9-A5EE-3969343DB9CC}" presName="leftArrowText" presStyleLbl="node1" presStyleIdx="0" presStyleCnt="1" custLinFactNeighborX="6639" custLinFactNeighborY="2236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5E2F42-E7BA-4657-811C-1ABF0AA34140}" type="pres">
      <dgm:prSet presAssocID="{8E54FABE-45AA-4EB9-A5EE-3969343DB9CC}" presName="rightArrowText" presStyleLbl="node1" presStyleIdx="0" presStyleCnt="1" custLinFactNeighborX="-27" custLinFactNeighborY="2116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C7C943-84E2-43F1-B9C1-F912C883E5CA}" srcId="{8E54FABE-45AA-4EB9-A5EE-3969343DB9CC}" destId="{7AA7CDA1-2E35-4855-9F1C-1CBDF990F9CF}" srcOrd="1" destOrd="0" parTransId="{409090E2-2265-462F-8A76-0711F7ECFFD1}" sibTransId="{84E016EF-0E7B-4246-9176-E17C4D7292BE}"/>
    <dgm:cxn modelId="{96473333-6091-42D1-AE24-FC1A0B2114F4}" type="presOf" srcId="{34E52C38-D6AE-4D42-91EA-DDBF923697E4}" destId="{9A4BBDAE-8499-458A-AD58-A99D64F674BF}" srcOrd="0" destOrd="0" presId="urn:microsoft.com/office/officeart/2005/8/layout/arrow6"/>
    <dgm:cxn modelId="{1015EB92-5DC7-49EF-9266-0996C4DFF810}" type="presOf" srcId="{8E54FABE-45AA-4EB9-A5EE-3969343DB9CC}" destId="{5453AEF7-084F-4B9D-AEEE-C4CAEB4122FB}" srcOrd="0" destOrd="0" presId="urn:microsoft.com/office/officeart/2005/8/layout/arrow6"/>
    <dgm:cxn modelId="{73827856-4AFE-4D7F-A67E-18F8CCDDF49A}" srcId="{8E54FABE-45AA-4EB9-A5EE-3969343DB9CC}" destId="{34E52C38-D6AE-4D42-91EA-DDBF923697E4}" srcOrd="0" destOrd="0" parTransId="{D93AD588-7C84-470C-83D7-0064DCA59032}" sibTransId="{2CBB81E0-B9D8-4E5F-B86A-99A32415FA0D}"/>
    <dgm:cxn modelId="{48D48810-5E53-46C0-89FA-C5A01BADD238}" type="presOf" srcId="{7AA7CDA1-2E35-4855-9F1C-1CBDF990F9CF}" destId="{3C5E2F42-E7BA-4657-811C-1ABF0AA34140}" srcOrd="0" destOrd="0" presId="urn:microsoft.com/office/officeart/2005/8/layout/arrow6"/>
    <dgm:cxn modelId="{1335AA35-47C0-4BCA-A9A3-A68402FBD0BE}" type="presParOf" srcId="{5453AEF7-084F-4B9D-AEEE-C4CAEB4122FB}" destId="{6C3EF9ED-7422-4E52-95FD-A942285C4FD3}" srcOrd="0" destOrd="0" presId="urn:microsoft.com/office/officeart/2005/8/layout/arrow6"/>
    <dgm:cxn modelId="{BFDECAAE-B706-4505-BADC-86DB48DB5D29}" type="presParOf" srcId="{5453AEF7-084F-4B9D-AEEE-C4CAEB4122FB}" destId="{9A4BBDAE-8499-458A-AD58-A99D64F674BF}" srcOrd="1" destOrd="0" presId="urn:microsoft.com/office/officeart/2005/8/layout/arrow6"/>
    <dgm:cxn modelId="{FEA17895-D38B-4C66-8776-7D3D18A8D977}" type="presParOf" srcId="{5453AEF7-084F-4B9D-AEEE-C4CAEB4122FB}" destId="{3C5E2F42-E7BA-4657-811C-1ABF0AA34140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FA09D96-4E24-47C0-B4F0-FD1DF6D2E387}" type="doc">
      <dgm:prSet loTypeId="urn:microsoft.com/office/officeart/2008/layout/VerticalCurv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763D3E-539A-47C2-9898-D249A587A12B}">
      <dgm:prSet phldrT="[Text]"/>
      <dgm:spPr/>
      <dgm:t>
        <a:bodyPr/>
        <a:lstStyle/>
        <a:p>
          <a:r>
            <a:rPr lang="en-US" b="1" dirty="0" smtClean="0"/>
            <a:t>Helping youth express their emotional thoughts </a:t>
          </a:r>
          <a:endParaRPr lang="en-US" dirty="0"/>
        </a:p>
      </dgm:t>
    </dgm:pt>
    <dgm:pt modelId="{576E4A77-AC00-4030-9D0A-1F460126168A}" type="parTrans" cxnId="{B1C15DD4-4F7A-4013-9507-915A03CA5A0D}">
      <dgm:prSet/>
      <dgm:spPr/>
      <dgm:t>
        <a:bodyPr/>
        <a:lstStyle/>
        <a:p>
          <a:endParaRPr lang="en-US"/>
        </a:p>
      </dgm:t>
    </dgm:pt>
    <dgm:pt modelId="{BC8FC056-6289-4E81-9981-2E7EA4722B15}" type="sibTrans" cxnId="{B1C15DD4-4F7A-4013-9507-915A03CA5A0D}">
      <dgm:prSet/>
      <dgm:spPr/>
      <dgm:t>
        <a:bodyPr/>
        <a:lstStyle/>
        <a:p>
          <a:endParaRPr lang="en-US"/>
        </a:p>
      </dgm:t>
    </dgm:pt>
    <dgm:pt modelId="{0253EBAF-84E8-401A-B570-E9074DCE65DF}">
      <dgm:prSet phldrT="[Text]"/>
      <dgm:spPr/>
      <dgm:t>
        <a:bodyPr/>
        <a:lstStyle/>
        <a:p>
          <a:r>
            <a:rPr lang="en-US" dirty="0" smtClean="0"/>
            <a:t>Recognize their expertise</a:t>
          </a:r>
          <a:endParaRPr lang="en-US" dirty="0"/>
        </a:p>
      </dgm:t>
    </dgm:pt>
    <dgm:pt modelId="{6CD7C70C-D627-4008-9A88-05497671EC1F}" type="parTrans" cxnId="{57D62D8B-7DBD-4989-90EB-E1BC71C03E7E}">
      <dgm:prSet/>
      <dgm:spPr/>
      <dgm:t>
        <a:bodyPr/>
        <a:lstStyle/>
        <a:p>
          <a:endParaRPr lang="en-US"/>
        </a:p>
      </dgm:t>
    </dgm:pt>
    <dgm:pt modelId="{5C6EA1BF-2482-446D-995A-B6F16A2DFF36}" type="sibTrans" cxnId="{57D62D8B-7DBD-4989-90EB-E1BC71C03E7E}">
      <dgm:prSet/>
      <dgm:spPr/>
      <dgm:t>
        <a:bodyPr/>
        <a:lstStyle/>
        <a:p>
          <a:endParaRPr lang="en-US"/>
        </a:p>
      </dgm:t>
    </dgm:pt>
    <dgm:pt modelId="{02C37D61-30CE-4157-9190-6C4315674662}">
      <dgm:prSet phldrT="[Text]"/>
      <dgm:spPr/>
      <dgm:t>
        <a:bodyPr/>
        <a:lstStyle/>
        <a:p>
          <a:r>
            <a:rPr lang="en-US" dirty="0" smtClean="0"/>
            <a:t>Be prepared to offer solutions</a:t>
          </a:r>
          <a:endParaRPr lang="en-US" dirty="0"/>
        </a:p>
      </dgm:t>
    </dgm:pt>
    <dgm:pt modelId="{78DB3F07-B488-4497-80B6-04A2114F50A0}" type="parTrans" cxnId="{8EDD0425-5D13-43EB-B5B8-03077855CCC8}">
      <dgm:prSet/>
      <dgm:spPr/>
      <dgm:t>
        <a:bodyPr/>
        <a:lstStyle/>
        <a:p>
          <a:endParaRPr lang="en-US"/>
        </a:p>
      </dgm:t>
    </dgm:pt>
    <dgm:pt modelId="{7F19A77E-BDF7-4F73-AD36-1A3B38F97AAA}" type="sibTrans" cxnId="{8EDD0425-5D13-43EB-B5B8-03077855CCC8}">
      <dgm:prSet/>
      <dgm:spPr/>
      <dgm:t>
        <a:bodyPr/>
        <a:lstStyle/>
        <a:p>
          <a:endParaRPr lang="en-US"/>
        </a:p>
      </dgm:t>
    </dgm:pt>
    <dgm:pt modelId="{368834DA-0F28-48A3-85F9-9260C3BE34D7}">
      <dgm:prSet phldrT="[Text]"/>
      <dgm:spPr/>
      <dgm:t>
        <a:bodyPr/>
        <a:lstStyle/>
        <a:p>
          <a:r>
            <a:rPr lang="en-US" dirty="0" smtClean="0"/>
            <a:t>Stay on the current issue</a:t>
          </a:r>
          <a:endParaRPr lang="en-US" dirty="0"/>
        </a:p>
      </dgm:t>
    </dgm:pt>
    <dgm:pt modelId="{DE4F6195-05D0-402B-9218-F1F24C707061}" type="sibTrans" cxnId="{5A17B5E1-32EC-4F1F-A945-8EFD9D8DA903}">
      <dgm:prSet/>
      <dgm:spPr/>
      <dgm:t>
        <a:bodyPr/>
        <a:lstStyle/>
        <a:p>
          <a:endParaRPr lang="en-US"/>
        </a:p>
      </dgm:t>
    </dgm:pt>
    <dgm:pt modelId="{2F07DB9C-096F-4823-9086-DE6A2C891D0B}" type="parTrans" cxnId="{5A17B5E1-32EC-4F1F-A945-8EFD9D8DA903}">
      <dgm:prSet/>
      <dgm:spPr/>
      <dgm:t>
        <a:bodyPr/>
        <a:lstStyle/>
        <a:p>
          <a:endParaRPr lang="en-US"/>
        </a:p>
      </dgm:t>
    </dgm:pt>
    <dgm:pt modelId="{074F6873-A167-234F-BFA3-D29281DDF918}">
      <dgm:prSet/>
      <dgm:spPr/>
      <dgm:t>
        <a:bodyPr/>
        <a:lstStyle/>
        <a:p>
          <a:r>
            <a:rPr lang="en-US" dirty="0" smtClean="0"/>
            <a:t>Check your assumptions</a:t>
          </a:r>
          <a:endParaRPr lang="en-US" dirty="0"/>
        </a:p>
      </dgm:t>
    </dgm:pt>
    <dgm:pt modelId="{A666CAF2-E546-564E-8A5F-90FA0BCBC554}" type="parTrans" cxnId="{FFBD2F2A-7DCB-E942-A7E2-FD5F561D1A59}">
      <dgm:prSet/>
      <dgm:spPr/>
      <dgm:t>
        <a:bodyPr/>
        <a:lstStyle/>
        <a:p>
          <a:endParaRPr lang="en-US"/>
        </a:p>
      </dgm:t>
    </dgm:pt>
    <dgm:pt modelId="{8BAD6B5A-193C-CE44-8A53-FED89F791702}" type="sibTrans" cxnId="{FFBD2F2A-7DCB-E942-A7E2-FD5F561D1A59}">
      <dgm:prSet/>
      <dgm:spPr/>
      <dgm:t>
        <a:bodyPr/>
        <a:lstStyle/>
        <a:p>
          <a:endParaRPr lang="en-US"/>
        </a:p>
      </dgm:t>
    </dgm:pt>
    <dgm:pt modelId="{931BCE0B-2ED7-774A-A992-BC8C75338C27}">
      <dgm:prSet/>
      <dgm:spPr/>
      <dgm:t>
        <a:bodyPr/>
        <a:lstStyle/>
        <a:p>
          <a:r>
            <a:rPr lang="en-US" dirty="0" smtClean="0"/>
            <a:t>Guiding youth</a:t>
          </a:r>
          <a:r>
            <a:rPr lang="en-US" baseline="0" dirty="0" smtClean="0"/>
            <a:t> to own their solutions (Next time!)</a:t>
          </a:r>
          <a:endParaRPr lang="en-US" dirty="0"/>
        </a:p>
      </dgm:t>
    </dgm:pt>
    <dgm:pt modelId="{486CE6CA-C3FD-5D45-9DAE-698F22E05DCE}" type="parTrans" cxnId="{167EC263-DD79-974D-BA2A-BB2EEA7036B0}">
      <dgm:prSet/>
      <dgm:spPr/>
      <dgm:t>
        <a:bodyPr/>
        <a:lstStyle/>
        <a:p>
          <a:endParaRPr lang="en-US"/>
        </a:p>
      </dgm:t>
    </dgm:pt>
    <dgm:pt modelId="{AEDFCAE2-EB17-5A4B-9DA5-219FB6582251}" type="sibTrans" cxnId="{167EC263-DD79-974D-BA2A-BB2EEA7036B0}">
      <dgm:prSet/>
      <dgm:spPr/>
      <dgm:t>
        <a:bodyPr/>
        <a:lstStyle/>
        <a:p>
          <a:endParaRPr lang="en-US"/>
        </a:p>
      </dgm:t>
    </dgm:pt>
    <dgm:pt modelId="{41DF562B-27B2-4A53-A819-A0442019857B}" type="pres">
      <dgm:prSet presAssocID="{0FA09D96-4E24-47C0-B4F0-FD1DF6D2E38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A560C68-0897-4E6F-A556-A4AC5F2D2DEB}" type="pres">
      <dgm:prSet presAssocID="{0FA09D96-4E24-47C0-B4F0-FD1DF6D2E387}" presName="Name1" presStyleCnt="0"/>
      <dgm:spPr/>
    </dgm:pt>
    <dgm:pt modelId="{7FC6703D-147E-44F3-87BF-EC98917CC02F}" type="pres">
      <dgm:prSet presAssocID="{0FA09D96-4E24-47C0-B4F0-FD1DF6D2E387}" presName="cycle" presStyleCnt="0"/>
      <dgm:spPr/>
    </dgm:pt>
    <dgm:pt modelId="{94D6BB85-0F6A-4307-B4AC-6BEAD22DF650}" type="pres">
      <dgm:prSet presAssocID="{0FA09D96-4E24-47C0-B4F0-FD1DF6D2E387}" presName="srcNode" presStyleLbl="node1" presStyleIdx="0" presStyleCnt="6"/>
      <dgm:spPr/>
    </dgm:pt>
    <dgm:pt modelId="{A22D7FB4-A116-4E77-9267-A98BBE7866A1}" type="pres">
      <dgm:prSet presAssocID="{0FA09D96-4E24-47C0-B4F0-FD1DF6D2E387}" presName="conn" presStyleLbl="parChTrans1D2" presStyleIdx="0" presStyleCnt="1"/>
      <dgm:spPr/>
      <dgm:t>
        <a:bodyPr/>
        <a:lstStyle/>
        <a:p>
          <a:endParaRPr lang="en-US"/>
        </a:p>
      </dgm:t>
    </dgm:pt>
    <dgm:pt modelId="{4DBEDFB0-9900-47D8-8AE4-F2D65233A729}" type="pres">
      <dgm:prSet presAssocID="{0FA09D96-4E24-47C0-B4F0-FD1DF6D2E387}" presName="extraNode" presStyleLbl="node1" presStyleIdx="0" presStyleCnt="6"/>
      <dgm:spPr/>
    </dgm:pt>
    <dgm:pt modelId="{8F10CE6D-F86C-4DF9-A94A-FD6FC7D85D5F}" type="pres">
      <dgm:prSet presAssocID="{0FA09D96-4E24-47C0-B4F0-FD1DF6D2E387}" presName="dstNode" presStyleLbl="node1" presStyleIdx="0" presStyleCnt="6"/>
      <dgm:spPr/>
    </dgm:pt>
    <dgm:pt modelId="{9172B59D-89B4-470C-B72B-63EF5318DAFF}" type="pres">
      <dgm:prSet presAssocID="{61763D3E-539A-47C2-9898-D249A587A12B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79210B-313A-4AF5-8E4B-818FEBF6DC85}" type="pres">
      <dgm:prSet presAssocID="{61763D3E-539A-47C2-9898-D249A587A12B}" presName="accent_1" presStyleCnt="0"/>
      <dgm:spPr/>
    </dgm:pt>
    <dgm:pt modelId="{C7DF67B7-18E9-46EC-8DB1-4B072102C508}" type="pres">
      <dgm:prSet presAssocID="{61763D3E-539A-47C2-9898-D249A587A12B}" presName="accentRepeatNode" presStyleLbl="solidFgAcc1" presStyleIdx="0" presStyleCnt="6"/>
      <dgm:spPr/>
    </dgm:pt>
    <dgm:pt modelId="{25C9AF15-7FD0-F04B-8445-25F59A4DD82C}" type="pres">
      <dgm:prSet presAssocID="{074F6873-A167-234F-BFA3-D29281DDF918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5657BA-A015-974C-89B7-EA628722F5FB}" type="pres">
      <dgm:prSet presAssocID="{074F6873-A167-234F-BFA3-D29281DDF918}" presName="accent_2" presStyleCnt="0"/>
      <dgm:spPr/>
    </dgm:pt>
    <dgm:pt modelId="{F21379AA-15A9-FF4A-A2D3-8CE44FC523F6}" type="pres">
      <dgm:prSet presAssocID="{074F6873-A167-234F-BFA3-D29281DDF918}" presName="accentRepeatNode" presStyleLbl="solidFgAcc1" presStyleIdx="1" presStyleCnt="6"/>
      <dgm:spPr/>
    </dgm:pt>
    <dgm:pt modelId="{E9087CB4-00B9-A345-89DA-E74810CE0445}" type="pres">
      <dgm:prSet presAssocID="{368834DA-0F28-48A3-85F9-9260C3BE34D7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57E6CB-2665-0B40-AB5E-0CC62D4FE315}" type="pres">
      <dgm:prSet presAssocID="{368834DA-0F28-48A3-85F9-9260C3BE34D7}" presName="accent_3" presStyleCnt="0"/>
      <dgm:spPr/>
    </dgm:pt>
    <dgm:pt modelId="{615C13AE-361A-4AFE-B78B-B632D0122C55}" type="pres">
      <dgm:prSet presAssocID="{368834DA-0F28-48A3-85F9-9260C3BE34D7}" presName="accentRepeatNode" presStyleLbl="solidFgAcc1" presStyleIdx="2" presStyleCnt="6"/>
      <dgm:spPr/>
      <dgm:t>
        <a:bodyPr/>
        <a:lstStyle/>
        <a:p>
          <a:endParaRPr lang="en-US"/>
        </a:p>
      </dgm:t>
    </dgm:pt>
    <dgm:pt modelId="{3D36B5D8-CAC8-F141-B9EC-6F782F727700}" type="pres">
      <dgm:prSet presAssocID="{0253EBAF-84E8-401A-B570-E9074DCE65DF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8598CA-DCA7-5E41-99CA-36D8E665B89F}" type="pres">
      <dgm:prSet presAssocID="{0253EBAF-84E8-401A-B570-E9074DCE65DF}" presName="accent_4" presStyleCnt="0"/>
      <dgm:spPr/>
    </dgm:pt>
    <dgm:pt modelId="{FA20F271-10B1-448C-A1CC-FA91F3ECB14A}" type="pres">
      <dgm:prSet presAssocID="{0253EBAF-84E8-401A-B570-E9074DCE65DF}" presName="accentRepeatNode" presStyleLbl="solidFgAcc1" presStyleIdx="3" presStyleCnt="6"/>
      <dgm:spPr/>
    </dgm:pt>
    <dgm:pt modelId="{632BE5AE-CB8F-5742-810F-D661FBDA7A11}" type="pres">
      <dgm:prSet presAssocID="{02C37D61-30CE-4157-9190-6C4315674662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DF2D6-02CB-D943-863C-05216544AE5E}" type="pres">
      <dgm:prSet presAssocID="{02C37D61-30CE-4157-9190-6C4315674662}" presName="accent_5" presStyleCnt="0"/>
      <dgm:spPr/>
    </dgm:pt>
    <dgm:pt modelId="{76762D4F-30D7-4AAB-80B8-E8772FC1A696}" type="pres">
      <dgm:prSet presAssocID="{02C37D61-30CE-4157-9190-6C4315674662}" presName="accentRepeatNode" presStyleLbl="solidFgAcc1" presStyleIdx="4" presStyleCnt="6"/>
      <dgm:spPr/>
    </dgm:pt>
    <dgm:pt modelId="{D7C2A6B6-FC53-BE43-A30E-7B8A334EEE0A}" type="pres">
      <dgm:prSet presAssocID="{931BCE0B-2ED7-774A-A992-BC8C75338C27}" presName="text_6" presStyleLbl="node1" presStyleIdx="5" presStyleCnt="6" custLinFactNeighborX="494" custLinFactNeighborY="-2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FD00D3-1D06-0F4E-AC50-BFC1B435BDF0}" type="pres">
      <dgm:prSet presAssocID="{931BCE0B-2ED7-774A-A992-BC8C75338C27}" presName="accent_6" presStyleCnt="0"/>
      <dgm:spPr/>
    </dgm:pt>
    <dgm:pt modelId="{EEAE0321-397E-474F-9E55-FA374BBB0A49}" type="pres">
      <dgm:prSet presAssocID="{931BCE0B-2ED7-774A-A992-BC8C75338C27}" presName="accentRepeatNode" presStyleLbl="solidFgAcc1" presStyleIdx="5" presStyleCnt="6"/>
      <dgm:spPr/>
    </dgm:pt>
  </dgm:ptLst>
  <dgm:cxnLst>
    <dgm:cxn modelId="{247EF46A-CEF4-1C4F-99BC-3A53DF624839}" type="presOf" srcId="{0253EBAF-84E8-401A-B570-E9074DCE65DF}" destId="{3D36B5D8-CAC8-F141-B9EC-6F782F727700}" srcOrd="0" destOrd="0" presId="urn:microsoft.com/office/officeart/2008/layout/VerticalCurvedList"/>
    <dgm:cxn modelId="{FD62975C-8F17-5647-B5F8-2EB5AF64CF27}" type="presOf" srcId="{931BCE0B-2ED7-774A-A992-BC8C75338C27}" destId="{D7C2A6B6-FC53-BE43-A30E-7B8A334EEE0A}" srcOrd="0" destOrd="0" presId="urn:microsoft.com/office/officeart/2008/layout/VerticalCurvedList"/>
    <dgm:cxn modelId="{5A17B5E1-32EC-4F1F-A945-8EFD9D8DA903}" srcId="{0FA09D96-4E24-47C0-B4F0-FD1DF6D2E387}" destId="{368834DA-0F28-48A3-85F9-9260C3BE34D7}" srcOrd="2" destOrd="0" parTransId="{2F07DB9C-096F-4823-9086-DE6A2C891D0B}" sibTransId="{DE4F6195-05D0-402B-9218-F1F24C707061}"/>
    <dgm:cxn modelId="{2C1D84A9-9A65-D745-B7E9-77C0DD63073B}" type="presOf" srcId="{0FA09D96-4E24-47C0-B4F0-FD1DF6D2E387}" destId="{41DF562B-27B2-4A53-A819-A0442019857B}" srcOrd="0" destOrd="0" presId="urn:microsoft.com/office/officeart/2008/layout/VerticalCurvedList"/>
    <dgm:cxn modelId="{C7D0EB2B-2A7A-B04B-91FF-2B11F800B23D}" type="presOf" srcId="{368834DA-0F28-48A3-85F9-9260C3BE34D7}" destId="{E9087CB4-00B9-A345-89DA-E74810CE0445}" srcOrd="0" destOrd="0" presId="urn:microsoft.com/office/officeart/2008/layout/VerticalCurvedList"/>
    <dgm:cxn modelId="{4E40CEC6-FE2A-8C46-841A-20CDF8A3F4AC}" type="presOf" srcId="{BC8FC056-6289-4E81-9981-2E7EA4722B15}" destId="{A22D7FB4-A116-4E77-9267-A98BBE7866A1}" srcOrd="0" destOrd="0" presId="urn:microsoft.com/office/officeart/2008/layout/VerticalCurvedList"/>
    <dgm:cxn modelId="{B1C15DD4-4F7A-4013-9507-915A03CA5A0D}" srcId="{0FA09D96-4E24-47C0-B4F0-FD1DF6D2E387}" destId="{61763D3E-539A-47C2-9898-D249A587A12B}" srcOrd="0" destOrd="0" parTransId="{576E4A77-AC00-4030-9D0A-1F460126168A}" sibTransId="{BC8FC056-6289-4E81-9981-2E7EA4722B15}"/>
    <dgm:cxn modelId="{8EDD0425-5D13-43EB-B5B8-03077855CCC8}" srcId="{0FA09D96-4E24-47C0-B4F0-FD1DF6D2E387}" destId="{02C37D61-30CE-4157-9190-6C4315674662}" srcOrd="4" destOrd="0" parTransId="{78DB3F07-B488-4497-80B6-04A2114F50A0}" sibTransId="{7F19A77E-BDF7-4F73-AD36-1A3B38F97AAA}"/>
    <dgm:cxn modelId="{8A7FED4B-DAF0-DF4E-97EC-6EA827AF0D29}" type="presOf" srcId="{02C37D61-30CE-4157-9190-6C4315674662}" destId="{632BE5AE-CB8F-5742-810F-D661FBDA7A11}" srcOrd="0" destOrd="0" presId="urn:microsoft.com/office/officeart/2008/layout/VerticalCurvedList"/>
    <dgm:cxn modelId="{9FFB3E2A-9024-1640-A9AD-0697022AC122}" type="presOf" srcId="{61763D3E-539A-47C2-9898-D249A587A12B}" destId="{9172B59D-89B4-470C-B72B-63EF5318DAFF}" srcOrd="0" destOrd="0" presId="urn:microsoft.com/office/officeart/2008/layout/VerticalCurvedList"/>
    <dgm:cxn modelId="{57D62D8B-7DBD-4989-90EB-E1BC71C03E7E}" srcId="{0FA09D96-4E24-47C0-B4F0-FD1DF6D2E387}" destId="{0253EBAF-84E8-401A-B570-E9074DCE65DF}" srcOrd="3" destOrd="0" parTransId="{6CD7C70C-D627-4008-9A88-05497671EC1F}" sibTransId="{5C6EA1BF-2482-446D-995A-B6F16A2DFF36}"/>
    <dgm:cxn modelId="{167EC263-DD79-974D-BA2A-BB2EEA7036B0}" srcId="{0FA09D96-4E24-47C0-B4F0-FD1DF6D2E387}" destId="{931BCE0B-2ED7-774A-A992-BC8C75338C27}" srcOrd="5" destOrd="0" parTransId="{486CE6CA-C3FD-5D45-9DAE-698F22E05DCE}" sibTransId="{AEDFCAE2-EB17-5A4B-9DA5-219FB6582251}"/>
    <dgm:cxn modelId="{FFBD2F2A-7DCB-E942-A7E2-FD5F561D1A59}" srcId="{0FA09D96-4E24-47C0-B4F0-FD1DF6D2E387}" destId="{074F6873-A167-234F-BFA3-D29281DDF918}" srcOrd="1" destOrd="0" parTransId="{A666CAF2-E546-564E-8A5F-90FA0BCBC554}" sibTransId="{8BAD6B5A-193C-CE44-8A53-FED89F791702}"/>
    <dgm:cxn modelId="{6ABAB31E-D6C0-7B4D-9A3B-C2ABEAC4BF42}" type="presOf" srcId="{074F6873-A167-234F-BFA3-D29281DDF918}" destId="{25C9AF15-7FD0-F04B-8445-25F59A4DD82C}" srcOrd="0" destOrd="0" presId="urn:microsoft.com/office/officeart/2008/layout/VerticalCurvedList"/>
    <dgm:cxn modelId="{067CF6FC-7148-F74D-85E4-EF2CF8285341}" type="presParOf" srcId="{41DF562B-27B2-4A53-A819-A0442019857B}" destId="{0A560C68-0897-4E6F-A556-A4AC5F2D2DEB}" srcOrd="0" destOrd="0" presId="urn:microsoft.com/office/officeart/2008/layout/VerticalCurvedList"/>
    <dgm:cxn modelId="{E4256CF1-280A-C54D-A07D-E497FF1AC641}" type="presParOf" srcId="{0A560C68-0897-4E6F-A556-A4AC5F2D2DEB}" destId="{7FC6703D-147E-44F3-87BF-EC98917CC02F}" srcOrd="0" destOrd="0" presId="urn:microsoft.com/office/officeart/2008/layout/VerticalCurvedList"/>
    <dgm:cxn modelId="{E7585DA2-96F2-DE40-86E2-23086212DA60}" type="presParOf" srcId="{7FC6703D-147E-44F3-87BF-EC98917CC02F}" destId="{94D6BB85-0F6A-4307-B4AC-6BEAD22DF650}" srcOrd="0" destOrd="0" presId="urn:microsoft.com/office/officeart/2008/layout/VerticalCurvedList"/>
    <dgm:cxn modelId="{58FB018B-3466-1549-95E7-21DB719E345D}" type="presParOf" srcId="{7FC6703D-147E-44F3-87BF-EC98917CC02F}" destId="{A22D7FB4-A116-4E77-9267-A98BBE7866A1}" srcOrd="1" destOrd="0" presId="urn:microsoft.com/office/officeart/2008/layout/VerticalCurvedList"/>
    <dgm:cxn modelId="{D70E943F-5CCE-294A-94F2-2EC2B5A6F61E}" type="presParOf" srcId="{7FC6703D-147E-44F3-87BF-EC98917CC02F}" destId="{4DBEDFB0-9900-47D8-8AE4-F2D65233A729}" srcOrd="2" destOrd="0" presId="urn:microsoft.com/office/officeart/2008/layout/VerticalCurvedList"/>
    <dgm:cxn modelId="{EED617CB-227B-EF45-AE90-49164F271B3A}" type="presParOf" srcId="{7FC6703D-147E-44F3-87BF-EC98917CC02F}" destId="{8F10CE6D-F86C-4DF9-A94A-FD6FC7D85D5F}" srcOrd="3" destOrd="0" presId="urn:microsoft.com/office/officeart/2008/layout/VerticalCurvedList"/>
    <dgm:cxn modelId="{CB5D0CD6-485B-404F-83A1-DE931B567D00}" type="presParOf" srcId="{0A560C68-0897-4E6F-A556-A4AC5F2D2DEB}" destId="{9172B59D-89B4-470C-B72B-63EF5318DAFF}" srcOrd="1" destOrd="0" presId="urn:microsoft.com/office/officeart/2008/layout/VerticalCurvedList"/>
    <dgm:cxn modelId="{E3BA3D55-9E04-2146-9CE8-7C6CBEAFE21D}" type="presParOf" srcId="{0A560C68-0897-4E6F-A556-A4AC5F2D2DEB}" destId="{F479210B-313A-4AF5-8E4B-818FEBF6DC85}" srcOrd="2" destOrd="0" presId="urn:microsoft.com/office/officeart/2008/layout/VerticalCurvedList"/>
    <dgm:cxn modelId="{6B16DB57-278F-4A4A-909F-BD42BFDF78BD}" type="presParOf" srcId="{F479210B-313A-4AF5-8E4B-818FEBF6DC85}" destId="{C7DF67B7-18E9-46EC-8DB1-4B072102C508}" srcOrd="0" destOrd="0" presId="urn:microsoft.com/office/officeart/2008/layout/VerticalCurvedList"/>
    <dgm:cxn modelId="{117D7A34-C599-4646-BA41-AC6465241D18}" type="presParOf" srcId="{0A560C68-0897-4E6F-A556-A4AC5F2D2DEB}" destId="{25C9AF15-7FD0-F04B-8445-25F59A4DD82C}" srcOrd="3" destOrd="0" presId="urn:microsoft.com/office/officeart/2008/layout/VerticalCurvedList"/>
    <dgm:cxn modelId="{1D7BC9D1-4C54-0D43-A187-D9A3B0817430}" type="presParOf" srcId="{0A560C68-0897-4E6F-A556-A4AC5F2D2DEB}" destId="{1D5657BA-A015-974C-89B7-EA628722F5FB}" srcOrd="4" destOrd="0" presId="urn:microsoft.com/office/officeart/2008/layout/VerticalCurvedList"/>
    <dgm:cxn modelId="{687E0D06-A745-C740-8C67-A9A8DB49C185}" type="presParOf" srcId="{1D5657BA-A015-974C-89B7-EA628722F5FB}" destId="{F21379AA-15A9-FF4A-A2D3-8CE44FC523F6}" srcOrd="0" destOrd="0" presId="urn:microsoft.com/office/officeart/2008/layout/VerticalCurvedList"/>
    <dgm:cxn modelId="{A25208B2-AF83-134C-B79B-095F23F5E126}" type="presParOf" srcId="{0A560C68-0897-4E6F-A556-A4AC5F2D2DEB}" destId="{E9087CB4-00B9-A345-89DA-E74810CE0445}" srcOrd="5" destOrd="0" presId="urn:microsoft.com/office/officeart/2008/layout/VerticalCurvedList"/>
    <dgm:cxn modelId="{388886A2-DDAC-3742-8D18-176164EC4D66}" type="presParOf" srcId="{0A560C68-0897-4E6F-A556-A4AC5F2D2DEB}" destId="{A357E6CB-2665-0B40-AB5E-0CC62D4FE315}" srcOrd="6" destOrd="0" presId="urn:microsoft.com/office/officeart/2008/layout/VerticalCurvedList"/>
    <dgm:cxn modelId="{E7CD3123-FFE0-8D49-9FF8-07D7C5888EEA}" type="presParOf" srcId="{A357E6CB-2665-0B40-AB5E-0CC62D4FE315}" destId="{615C13AE-361A-4AFE-B78B-B632D0122C55}" srcOrd="0" destOrd="0" presId="urn:microsoft.com/office/officeart/2008/layout/VerticalCurvedList"/>
    <dgm:cxn modelId="{8D603586-8E42-854B-AEB8-AC7F262FCA63}" type="presParOf" srcId="{0A560C68-0897-4E6F-A556-A4AC5F2D2DEB}" destId="{3D36B5D8-CAC8-F141-B9EC-6F782F727700}" srcOrd="7" destOrd="0" presId="urn:microsoft.com/office/officeart/2008/layout/VerticalCurvedList"/>
    <dgm:cxn modelId="{FBDD521A-D58C-ED4E-BCB3-1C5AC2448EB4}" type="presParOf" srcId="{0A560C68-0897-4E6F-A556-A4AC5F2D2DEB}" destId="{298598CA-DCA7-5E41-99CA-36D8E665B89F}" srcOrd="8" destOrd="0" presId="urn:microsoft.com/office/officeart/2008/layout/VerticalCurvedList"/>
    <dgm:cxn modelId="{3D6D2C43-59F8-9A45-9F17-47353AD6B30D}" type="presParOf" srcId="{298598CA-DCA7-5E41-99CA-36D8E665B89F}" destId="{FA20F271-10B1-448C-A1CC-FA91F3ECB14A}" srcOrd="0" destOrd="0" presId="urn:microsoft.com/office/officeart/2008/layout/VerticalCurvedList"/>
    <dgm:cxn modelId="{768CBED1-0EF6-5E43-A0D5-C06446067876}" type="presParOf" srcId="{0A560C68-0897-4E6F-A556-A4AC5F2D2DEB}" destId="{632BE5AE-CB8F-5742-810F-D661FBDA7A11}" srcOrd="9" destOrd="0" presId="urn:microsoft.com/office/officeart/2008/layout/VerticalCurvedList"/>
    <dgm:cxn modelId="{2938C2E4-5C32-AF40-B775-D961ABF1781B}" type="presParOf" srcId="{0A560C68-0897-4E6F-A556-A4AC5F2D2DEB}" destId="{A43DF2D6-02CB-D943-863C-05216544AE5E}" srcOrd="10" destOrd="0" presId="urn:microsoft.com/office/officeart/2008/layout/VerticalCurvedList"/>
    <dgm:cxn modelId="{1E959ADA-E29C-8242-82EF-17C16AE5EF6C}" type="presParOf" srcId="{A43DF2D6-02CB-D943-863C-05216544AE5E}" destId="{76762D4F-30D7-4AAB-80B8-E8772FC1A696}" srcOrd="0" destOrd="0" presId="urn:microsoft.com/office/officeart/2008/layout/VerticalCurvedList"/>
    <dgm:cxn modelId="{F44E778A-6D51-B640-B21C-7AEA683419A5}" type="presParOf" srcId="{0A560C68-0897-4E6F-A556-A4AC5F2D2DEB}" destId="{D7C2A6B6-FC53-BE43-A30E-7B8A334EEE0A}" srcOrd="11" destOrd="0" presId="urn:microsoft.com/office/officeart/2008/layout/VerticalCurvedList"/>
    <dgm:cxn modelId="{C0C687E5-94AE-FA40-9B03-76456EE1AB42}" type="presParOf" srcId="{0A560C68-0897-4E6F-A556-A4AC5F2D2DEB}" destId="{79FD00D3-1D06-0F4E-AC50-BFC1B435BDF0}" srcOrd="12" destOrd="0" presId="urn:microsoft.com/office/officeart/2008/layout/VerticalCurvedList"/>
    <dgm:cxn modelId="{587F02AE-EC37-804D-9C13-82653A870A10}" type="presParOf" srcId="{79FD00D3-1D06-0F4E-AC50-BFC1B435BDF0}" destId="{EEAE0321-397E-474F-9E55-FA374BBB0A4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A09D96-4E24-47C0-B4F0-FD1DF6D2E387}" type="doc">
      <dgm:prSet loTypeId="urn:microsoft.com/office/officeart/2008/layout/VerticalCurv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763D3E-539A-47C2-9898-D249A587A12B}">
      <dgm:prSet phldrT="[Text]"/>
      <dgm:spPr/>
      <dgm:t>
        <a:bodyPr/>
        <a:lstStyle/>
        <a:p>
          <a:r>
            <a:rPr lang="en-US" dirty="0" smtClean="0"/>
            <a:t>Family</a:t>
          </a:r>
          <a:endParaRPr lang="en-US" dirty="0"/>
        </a:p>
      </dgm:t>
    </dgm:pt>
    <dgm:pt modelId="{576E4A77-AC00-4030-9D0A-1F460126168A}" type="parTrans" cxnId="{B1C15DD4-4F7A-4013-9507-915A03CA5A0D}">
      <dgm:prSet/>
      <dgm:spPr/>
      <dgm:t>
        <a:bodyPr/>
        <a:lstStyle/>
        <a:p>
          <a:endParaRPr lang="en-US"/>
        </a:p>
      </dgm:t>
    </dgm:pt>
    <dgm:pt modelId="{BC8FC056-6289-4E81-9981-2E7EA4722B15}" type="sibTrans" cxnId="{B1C15DD4-4F7A-4013-9507-915A03CA5A0D}">
      <dgm:prSet/>
      <dgm:spPr/>
      <dgm:t>
        <a:bodyPr/>
        <a:lstStyle/>
        <a:p>
          <a:endParaRPr lang="en-US"/>
        </a:p>
      </dgm:t>
    </dgm:pt>
    <dgm:pt modelId="{368834DA-0F28-48A3-85F9-9260C3BE34D7}">
      <dgm:prSet phldrT="[Text]"/>
      <dgm:spPr/>
      <dgm:t>
        <a:bodyPr/>
        <a:lstStyle/>
        <a:p>
          <a:r>
            <a:rPr lang="en-US" dirty="0" smtClean="0"/>
            <a:t>School</a:t>
          </a:r>
          <a:endParaRPr lang="en-US" dirty="0"/>
        </a:p>
      </dgm:t>
    </dgm:pt>
    <dgm:pt modelId="{2F07DB9C-096F-4823-9086-DE6A2C891D0B}" type="parTrans" cxnId="{5A17B5E1-32EC-4F1F-A945-8EFD9D8DA903}">
      <dgm:prSet/>
      <dgm:spPr/>
      <dgm:t>
        <a:bodyPr/>
        <a:lstStyle/>
        <a:p>
          <a:endParaRPr lang="en-US"/>
        </a:p>
      </dgm:t>
    </dgm:pt>
    <dgm:pt modelId="{DE4F6195-05D0-402B-9218-F1F24C707061}" type="sibTrans" cxnId="{5A17B5E1-32EC-4F1F-A945-8EFD9D8DA903}">
      <dgm:prSet/>
      <dgm:spPr/>
      <dgm:t>
        <a:bodyPr/>
        <a:lstStyle/>
        <a:p>
          <a:endParaRPr lang="en-US"/>
        </a:p>
      </dgm:t>
    </dgm:pt>
    <dgm:pt modelId="{0253EBAF-84E8-401A-B570-E9074DCE65DF}">
      <dgm:prSet phldrT="[Text]"/>
      <dgm:spPr/>
      <dgm:t>
        <a:bodyPr/>
        <a:lstStyle/>
        <a:p>
          <a:r>
            <a:rPr lang="en-US" dirty="0" smtClean="0"/>
            <a:t>Community</a:t>
          </a:r>
          <a:endParaRPr lang="en-US" dirty="0"/>
        </a:p>
      </dgm:t>
    </dgm:pt>
    <dgm:pt modelId="{6CD7C70C-D627-4008-9A88-05497671EC1F}" type="parTrans" cxnId="{57D62D8B-7DBD-4989-90EB-E1BC71C03E7E}">
      <dgm:prSet/>
      <dgm:spPr/>
      <dgm:t>
        <a:bodyPr/>
        <a:lstStyle/>
        <a:p>
          <a:endParaRPr lang="en-US"/>
        </a:p>
      </dgm:t>
    </dgm:pt>
    <dgm:pt modelId="{5C6EA1BF-2482-446D-995A-B6F16A2DFF36}" type="sibTrans" cxnId="{57D62D8B-7DBD-4989-90EB-E1BC71C03E7E}">
      <dgm:prSet/>
      <dgm:spPr/>
      <dgm:t>
        <a:bodyPr/>
        <a:lstStyle/>
        <a:p>
          <a:endParaRPr lang="en-US"/>
        </a:p>
      </dgm:t>
    </dgm:pt>
    <dgm:pt modelId="{41DF562B-27B2-4A53-A819-A0442019857B}" type="pres">
      <dgm:prSet presAssocID="{0FA09D96-4E24-47C0-B4F0-FD1DF6D2E38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A560C68-0897-4E6F-A556-A4AC5F2D2DEB}" type="pres">
      <dgm:prSet presAssocID="{0FA09D96-4E24-47C0-B4F0-FD1DF6D2E387}" presName="Name1" presStyleCnt="0"/>
      <dgm:spPr/>
    </dgm:pt>
    <dgm:pt modelId="{7FC6703D-147E-44F3-87BF-EC98917CC02F}" type="pres">
      <dgm:prSet presAssocID="{0FA09D96-4E24-47C0-B4F0-FD1DF6D2E387}" presName="cycle" presStyleCnt="0"/>
      <dgm:spPr/>
    </dgm:pt>
    <dgm:pt modelId="{94D6BB85-0F6A-4307-B4AC-6BEAD22DF650}" type="pres">
      <dgm:prSet presAssocID="{0FA09D96-4E24-47C0-B4F0-FD1DF6D2E387}" presName="srcNode" presStyleLbl="node1" presStyleIdx="0" presStyleCnt="3"/>
      <dgm:spPr/>
    </dgm:pt>
    <dgm:pt modelId="{A22D7FB4-A116-4E77-9267-A98BBE7866A1}" type="pres">
      <dgm:prSet presAssocID="{0FA09D96-4E24-47C0-B4F0-FD1DF6D2E387}" presName="conn" presStyleLbl="parChTrans1D2" presStyleIdx="0" presStyleCnt="1"/>
      <dgm:spPr/>
      <dgm:t>
        <a:bodyPr/>
        <a:lstStyle/>
        <a:p>
          <a:endParaRPr lang="en-US"/>
        </a:p>
      </dgm:t>
    </dgm:pt>
    <dgm:pt modelId="{4DBEDFB0-9900-47D8-8AE4-F2D65233A729}" type="pres">
      <dgm:prSet presAssocID="{0FA09D96-4E24-47C0-B4F0-FD1DF6D2E387}" presName="extraNode" presStyleLbl="node1" presStyleIdx="0" presStyleCnt="3"/>
      <dgm:spPr/>
    </dgm:pt>
    <dgm:pt modelId="{8F10CE6D-F86C-4DF9-A94A-FD6FC7D85D5F}" type="pres">
      <dgm:prSet presAssocID="{0FA09D96-4E24-47C0-B4F0-FD1DF6D2E387}" presName="dstNode" presStyleLbl="node1" presStyleIdx="0" presStyleCnt="3"/>
      <dgm:spPr/>
    </dgm:pt>
    <dgm:pt modelId="{9172B59D-89B4-470C-B72B-63EF5318DAFF}" type="pres">
      <dgm:prSet presAssocID="{61763D3E-539A-47C2-9898-D249A587A12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79210B-313A-4AF5-8E4B-818FEBF6DC85}" type="pres">
      <dgm:prSet presAssocID="{61763D3E-539A-47C2-9898-D249A587A12B}" presName="accent_1" presStyleCnt="0"/>
      <dgm:spPr/>
    </dgm:pt>
    <dgm:pt modelId="{C7DF67B7-18E9-46EC-8DB1-4B072102C508}" type="pres">
      <dgm:prSet presAssocID="{61763D3E-539A-47C2-9898-D249A587A12B}" presName="accentRepeatNode" presStyleLbl="solidFgAcc1" presStyleIdx="0" presStyleCnt="3"/>
      <dgm:spPr/>
    </dgm:pt>
    <dgm:pt modelId="{66A5741E-E575-4297-BD13-60FCDCF8FF3A}" type="pres">
      <dgm:prSet presAssocID="{368834DA-0F28-48A3-85F9-9260C3BE34D7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91B092-FDBD-4CB1-9A54-455F49B7E89D}" type="pres">
      <dgm:prSet presAssocID="{368834DA-0F28-48A3-85F9-9260C3BE34D7}" presName="accent_2" presStyleCnt="0"/>
      <dgm:spPr/>
    </dgm:pt>
    <dgm:pt modelId="{615C13AE-361A-4AFE-B78B-B632D0122C55}" type="pres">
      <dgm:prSet presAssocID="{368834DA-0F28-48A3-85F9-9260C3BE34D7}" presName="accentRepeatNode" presStyleLbl="solidFgAcc1" presStyleIdx="1" presStyleCnt="3"/>
      <dgm:spPr/>
      <dgm:t>
        <a:bodyPr/>
        <a:lstStyle/>
        <a:p>
          <a:endParaRPr lang="en-US"/>
        </a:p>
      </dgm:t>
    </dgm:pt>
    <dgm:pt modelId="{CEE92BD7-4CF4-4F93-96D2-96CE2FE52D37}" type="pres">
      <dgm:prSet presAssocID="{0253EBAF-84E8-401A-B570-E9074DCE65DF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E0292C-1BB5-439D-B2C4-36122B2AAA58}" type="pres">
      <dgm:prSet presAssocID="{0253EBAF-84E8-401A-B570-E9074DCE65DF}" presName="accent_3" presStyleCnt="0"/>
      <dgm:spPr/>
    </dgm:pt>
    <dgm:pt modelId="{FA20F271-10B1-448C-A1CC-FA91F3ECB14A}" type="pres">
      <dgm:prSet presAssocID="{0253EBAF-84E8-401A-B570-E9074DCE65DF}" presName="accentRepeatNode" presStyleLbl="solidFgAcc1" presStyleIdx="2" presStyleCnt="3"/>
      <dgm:spPr/>
    </dgm:pt>
  </dgm:ptLst>
  <dgm:cxnLst>
    <dgm:cxn modelId="{10BF3578-6622-4D4F-95B9-69D5F0C69A66}" type="presOf" srcId="{0253EBAF-84E8-401A-B570-E9074DCE65DF}" destId="{CEE92BD7-4CF4-4F93-96D2-96CE2FE52D37}" srcOrd="0" destOrd="0" presId="urn:microsoft.com/office/officeart/2008/layout/VerticalCurvedList"/>
    <dgm:cxn modelId="{BCA01307-330A-403A-9D12-6CDA8B33CB45}" type="presOf" srcId="{368834DA-0F28-48A3-85F9-9260C3BE34D7}" destId="{66A5741E-E575-4297-BD13-60FCDCF8FF3A}" srcOrd="0" destOrd="0" presId="urn:microsoft.com/office/officeart/2008/layout/VerticalCurvedList"/>
    <dgm:cxn modelId="{5A17B5E1-32EC-4F1F-A945-8EFD9D8DA903}" srcId="{0FA09D96-4E24-47C0-B4F0-FD1DF6D2E387}" destId="{368834DA-0F28-48A3-85F9-9260C3BE34D7}" srcOrd="1" destOrd="0" parTransId="{2F07DB9C-096F-4823-9086-DE6A2C891D0B}" sibTransId="{DE4F6195-05D0-402B-9218-F1F24C707061}"/>
    <dgm:cxn modelId="{0FDD18CE-EB0C-4B9A-8621-04AC30A41296}" type="presOf" srcId="{61763D3E-539A-47C2-9898-D249A587A12B}" destId="{9172B59D-89B4-470C-B72B-63EF5318DAFF}" srcOrd="0" destOrd="0" presId="urn:microsoft.com/office/officeart/2008/layout/VerticalCurvedList"/>
    <dgm:cxn modelId="{B1C15DD4-4F7A-4013-9507-915A03CA5A0D}" srcId="{0FA09D96-4E24-47C0-B4F0-FD1DF6D2E387}" destId="{61763D3E-539A-47C2-9898-D249A587A12B}" srcOrd="0" destOrd="0" parTransId="{576E4A77-AC00-4030-9D0A-1F460126168A}" sibTransId="{BC8FC056-6289-4E81-9981-2E7EA4722B15}"/>
    <dgm:cxn modelId="{57D62D8B-7DBD-4989-90EB-E1BC71C03E7E}" srcId="{0FA09D96-4E24-47C0-B4F0-FD1DF6D2E387}" destId="{0253EBAF-84E8-401A-B570-E9074DCE65DF}" srcOrd="2" destOrd="0" parTransId="{6CD7C70C-D627-4008-9A88-05497671EC1F}" sibTransId="{5C6EA1BF-2482-446D-995A-B6F16A2DFF36}"/>
    <dgm:cxn modelId="{03E67596-93B1-4C57-99D1-26DAD934C8E8}" type="presOf" srcId="{BC8FC056-6289-4E81-9981-2E7EA4722B15}" destId="{A22D7FB4-A116-4E77-9267-A98BBE7866A1}" srcOrd="0" destOrd="0" presId="urn:microsoft.com/office/officeart/2008/layout/VerticalCurvedList"/>
    <dgm:cxn modelId="{41EDA298-8F0F-427E-9768-FBC8209BF6D1}" type="presOf" srcId="{0FA09D96-4E24-47C0-B4F0-FD1DF6D2E387}" destId="{41DF562B-27B2-4A53-A819-A0442019857B}" srcOrd="0" destOrd="0" presId="urn:microsoft.com/office/officeart/2008/layout/VerticalCurvedList"/>
    <dgm:cxn modelId="{A0A86F54-996B-4B83-9CFB-DAB58E0439A5}" type="presParOf" srcId="{41DF562B-27B2-4A53-A819-A0442019857B}" destId="{0A560C68-0897-4E6F-A556-A4AC5F2D2DEB}" srcOrd="0" destOrd="0" presId="urn:microsoft.com/office/officeart/2008/layout/VerticalCurvedList"/>
    <dgm:cxn modelId="{04C4C1EA-55FA-4582-B30D-79132F9CAE8D}" type="presParOf" srcId="{0A560C68-0897-4E6F-A556-A4AC5F2D2DEB}" destId="{7FC6703D-147E-44F3-87BF-EC98917CC02F}" srcOrd="0" destOrd="0" presId="urn:microsoft.com/office/officeart/2008/layout/VerticalCurvedList"/>
    <dgm:cxn modelId="{5631AA90-7348-4BB4-9BB7-F32FC8581FA1}" type="presParOf" srcId="{7FC6703D-147E-44F3-87BF-EC98917CC02F}" destId="{94D6BB85-0F6A-4307-B4AC-6BEAD22DF650}" srcOrd="0" destOrd="0" presId="urn:microsoft.com/office/officeart/2008/layout/VerticalCurvedList"/>
    <dgm:cxn modelId="{3FA3F3F5-084E-469F-A0DD-FE33CBA3A328}" type="presParOf" srcId="{7FC6703D-147E-44F3-87BF-EC98917CC02F}" destId="{A22D7FB4-A116-4E77-9267-A98BBE7866A1}" srcOrd="1" destOrd="0" presId="urn:microsoft.com/office/officeart/2008/layout/VerticalCurvedList"/>
    <dgm:cxn modelId="{634BEC48-B4B1-4B43-BAC6-E0C21191EDD7}" type="presParOf" srcId="{7FC6703D-147E-44F3-87BF-EC98917CC02F}" destId="{4DBEDFB0-9900-47D8-8AE4-F2D65233A729}" srcOrd="2" destOrd="0" presId="urn:microsoft.com/office/officeart/2008/layout/VerticalCurvedList"/>
    <dgm:cxn modelId="{0C80AB46-7F22-4310-B9DA-E628E3612284}" type="presParOf" srcId="{7FC6703D-147E-44F3-87BF-EC98917CC02F}" destId="{8F10CE6D-F86C-4DF9-A94A-FD6FC7D85D5F}" srcOrd="3" destOrd="0" presId="urn:microsoft.com/office/officeart/2008/layout/VerticalCurvedList"/>
    <dgm:cxn modelId="{ADAC3C67-D00D-406E-8C30-DA7D5426FD6B}" type="presParOf" srcId="{0A560C68-0897-4E6F-A556-A4AC5F2D2DEB}" destId="{9172B59D-89B4-470C-B72B-63EF5318DAFF}" srcOrd="1" destOrd="0" presId="urn:microsoft.com/office/officeart/2008/layout/VerticalCurvedList"/>
    <dgm:cxn modelId="{118E9CBC-88A6-4E8D-AF38-03508B930205}" type="presParOf" srcId="{0A560C68-0897-4E6F-A556-A4AC5F2D2DEB}" destId="{F479210B-313A-4AF5-8E4B-818FEBF6DC85}" srcOrd="2" destOrd="0" presId="urn:microsoft.com/office/officeart/2008/layout/VerticalCurvedList"/>
    <dgm:cxn modelId="{E9681F95-DB4C-4CA0-8718-7A7A61FD9F42}" type="presParOf" srcId="{F479210B-313A-4AF5-8E4B-818FEBF6DC85}" destId="{C7DF67B7-18E9-46EC-8DB1-4B072102C508}" srcOrd="0" destOrd="0" presId="urn:microsoft.com/office/officeart/2008/layout/VerticalCurvedList"/>
    <dgm:cxn modelId="{ABD03FF2-6ACA-4E62-87B7-336485B2726C}" type="presParOf" srcId="{0A560C68-0897-4E6F-A556-A4AC5F2D2DEB}" destId="{66A5741E-E575-4297-BD13-60FCDCF8FF3A}" srcOrd="3" destOrd="0" presId="urn:microsoft.com/office/officeart/2008/layout/VerticalCurvedList"/>
    <dgm:cxn modelId="{FFFF64B2-A811-482F-A1F2-F3F39A76BC1D}" type="presParOf" srcId="{0A560C68-0897-4E6F-A556-A4AC5F2D2DEB}" destId="{5B91B092-FDBD-4CB1-9A54-455F49B7E89D}" srcOrd="4" destOrd="0" presId="urn:microsoft.com/office/officeart/2008/layout/VerticalCurvedList"/>
    <dgm:cxn modelId="{D3146E75-9A60-4016-8FBE-CCF362DD77B7}" type="presParOf" srcId="{5B91B092-FDBD-4CB1-9A54-455F49B7E89D}" destId="{615C13AE-361A-4AFE-B78B-B632D0122C55}" srcOrd="0" destOrd="0" presId="urn:microsoft.com/office/officeart/2008/layout/VerticalCurvedList"/>
    <dgm:cxn modelId="{1CEBD350-2D3D-4DD5-824C-44523126A15D}" type="presParOf" srcId="{0A560C68-0897-4E6F-A556-A4AC5F2D2DEB}" destId="{CEE92BD7-4CF4-4F93-96D2-96CE2FE52D37}" srcOrd="5" destOrd="0" presId="urn:microsoft.com/office/officeart/2008/layout/VerticalCurvedList"/>
    <dgm:cxn modelId="{C6E46B75-112D-40C8-AE18-9718076E4139}" type="presParOf" srcId="{0A560C68-0897-4E6F-A556-A4AC5F2D2DEB}" destId="{04E0292C-1BB5-439D-B2C4-36122B2AAA58}" srcOrd="6" destOrd="0" presId="urn:microsoft.com/office/officeart/2008/layout/VerticalCurvedList"/>
    <dgm:cxn modelId="{76E6045F-AE31-4D06-91F8-559845721844}" type="presParOf" srcId="{04E0292C-1BB5-439D-B2C4-36122B2AAA58}" destId="{FA20F271-10B1-448C-A1CC-FA91F3ECB14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A09D96-4E24-47C0-B4F0-FD1DF6D2E387}" type="doc">
      <dgm:prSet loTypeId="urn:microsoft.com/office/officeart/2008/layout/VerticalCurv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763D3E-539A-47C2-9898-D249A587A12B}">
      <dgm:prSet phldrT="[Text]"/>
      <dgm:spPr/>
      <dgm:t>
        <a:bodyPr/>
        <a:lstStyle/>
        <a:p>
          <a:r>
            <a:rPr lang="en-US" dirty="0" smtClean="0"/>
            <a:t>Self Loathing</a:t>
          </a:r>
          <a:endParaRPr lang="en-US" dirty="0"/>
        </a:p>
      </dgm:t>
    </dgm:pt>
    <dgm:pt modelId="{576E4A77-AC00-4030-9D0A-1F460126168A}" type="parTrans" cxnId="{B1C15DD4-4F7A-4013-9507-915A03CA5A0D}">
      <dgm:prSet/>
      <dgm:spPr/>
      <dgm:t>
        <a:bodyPr/>
        <a:lstStyle/>
        <a:p>
          <a:endParaRPr lang="en-US"/>
        </a:p>
      </dgm:t>
    </dgm:pt>
    <dgm:pt modelId="{BC8FC056-6289-4E81-9981-2E7EA4722B15}" type="sibTrans" cxnId="{B1C15DD4-4F7A-4013-9507-915A03CA5A0D}">
      <dgm:prSet/>
      <dgm:spPr/>
      <dgm:t>
        <a:bodyPr/>
        <a:lstStyle/>
        <a:p>
          <a:endParaRPr lang="en-US"/>
        </a:p>
      </dgm:t>
    </dgm:pt>
    <dgm:pt modelId="{368834DA-0F28-48A3-85F9-9260C3BE34D7}">
      <dgm:prSet phldrT="[Text]"/>
      <dgm:spPr/>
      <dgm:t>
        <a:bodyPr/>
        <a:lstStyle/>
        <a:p>
          <a:r>
            <a:rPr lang="en-US" dirty="0" smtClean="0"/>
            <a:t>Fear of the B+</a:t>
          </a:r>
          <a:endParaRPr lang="en-US" dirty="0"/>
        </a:p>
      </dgm:t>
    </dgm:pt>
    <dgm:pt modelId="{2F07DB9C-096F-4823-9086-DE6A2C891D0B}" type="parTrans" cxnId="{5A17B5E1-32EC-4F1F-A945-8EFD9D8DA903}">
      <dgm:prSet/>
      <dgm:spPr/>
      <dgm:t>
        <a:bodyPr/>
        <a:lstStyle/>
        <a:p>
          <a:endParaRPr lang="en-US"/>
        </a:p>
      </dgm:t>
    </dgm:pt>
    <dgm:pt modelId="{DE4F6195-05D0-402B-9218-F1F24C707061}" type="sibTrans" cxnId="{5A17B5E1-32EC-4F1F-A945-8EFD9D8DA903}">
      <dgm:prSet/>
      <dgm:spPr/>
      <dgm:t>
        <a:bodyPr/>
        <a:lstStyle/>
        <a:p>
          <a:endParaRPr lang="en-US"/>
        </a:p>
      </dgm:t>
    </dgm:pt>
    <dgm:pt modelId="{0253EBAF-84E8-401A-B570-E9074DCE65DF}">
      <dgm:prSet phldrT="[Text]"/>
      <dgm:spPr/>
      <dgm:t>
        <a:bodyPr/>
        <a:lstStyle/>
        <a:p>
          <a:r>
            <a:rPr lang="en-US" dirty="0" smtClean="0"/>
            <a:t>Fear of the “D” word</a:t>
          </a:r>
          <a:endParaRPr lang="en-US" dirty="0"/>
        </a:p>
      </dgm:t>
    </dgm:pt>
    <dgm:pt modelId="{6CD7C70C-D627-4008-9A88-05497671EC1F}" type="parTrans" cxnId="{57D62D8B-7DBD-4989-90EB-E1BC71C03E7E}">
      <dgm:prSet/>
      <dgm:spPr/>
      <dgm:t>
        <a:bodyPr/>
        <a:lstStyle/>
        <a:p>
          <a:endParaRPr lang="en-US"/>
        </a:p>
      </dgm:t>
    </dgm:pt>
    <dgm:pt modelId="{5C6EA1BF-2482-446D-995A-B6F16A2DFF36}" type="sibTrans" cxnId="{57D62D8B-7DBD-4989-90EB-E1BC71C03E7E}">
      <dgm:prSet/>
      <dgm:spPr/>
      <dgm:t>
        <a:bodyPr/>
        <a:lstStyle/>
        <a:p>
          <a:endParaRPr lang="en-US"/>
        </a:p>
      </dgm:t>
    </dgm:pt>
    <dgm:pt modelId="{6ADD8546-5FD7-4EFA-93AA-D01B5E036347}">
      <dgm:prSet phldrT="[Text]"/>
      <dgm:spPr/>
      <dgm:t>
        <a:bodyPr/>
        <a:lstStyle/>
        <a:p>
          <a:r>
            <a:rPr lang="en-US" dirty="0" smtClean="0"/>
            <a:t>No “out-of-the-box” thought</a:t>
          </a:r>
          <a:endParaRPr lang="en-US" dirty="0"/>
        </a:p>
      </dgm:t>
    </dgm:pt>
    <dgm:pt modelId="{16DA7031-B1DB-4928-913F-B58964328E8D}" type="parTrans" cxnId="{DC2B75A2-ADDC-4888-80D4-FCA6694B85F1}">
      <dgm:prSet/>
      <dgm:spPr/>
      <dgm:t>
        <a:bodyPr/>
        <a:lstStyle/>
        <a:p>
          <a:endParaRPr lang="en-US"/>
        </a:p>
      </dgm:t>
    </dgm:pt>
    <dgm:pt modelId="{B3D2D29C-1716-4814-B256-E88E21088EB4}" type="sibTrans" cxnId="{DC2B75A2-ADDC-4888-80D4-FCA6694B85F1}">
      <dgm:prSet/>
      <dgm:spPr/>
      <dgm:t>
        <a:bodyPr/>
        <a:lstStyle/>
        <a:p>
          <a:endParaRPr lang="en-US"/>
        </a:p>
      </dgm:t>
    </dgm:pt>
    <dgm:pt modelId="{02C37D61-30CE-4157-9190-6C4315674662}">
      <dgm:prSet phldrT="[Text]"/>
      <dgm:spPr/>
      <dgm:t>
        <a:bodyPr/>
        <a:lstStyle/>
        <a:p>
          <a:r>
            <a:rPr lang="en-US" dirty="0" smtClean="0"/>
            <a:t>The death of creativity</a:t>
          </a:r>
        </a:p>
      </dgm:t>
    </dgm:pt>
    <dgm:pt modelId="{78DB3F07-B488-4497-80B6-04A2114F50A0}" type="parTrans" cxnId="{8EDD0425-5D13-43EB-B5B8-03077855CCC8}">
      <dgm:prSet/>
      <dgm:spPr/>
      <dgm:t>
        <a:bodyPr/>
        <a:lstStyle/>
        <a:p>
          <a:endParaRPr lang="en-US"/>
        </a:p>
      </dgm:t>
    </dgm:pt>
    <dgm:pt modelId="{7F19A77E-BDF7-4F73-AD36-1A3B38F97AAA}" type="sibTrans" cxnId="{8EDD0425-5D13-43EB-B5B8-03077855CCC8}">
      <dgm:prSet/>
      <dgm:spPr/>
      <dgm:t>
        <a:bodyPr/>
        <a:lstStyle/>
        <a:p>
          <a:endParaRPr lang="en-US"/>
        </a:p>
      </dgm:t>
    </dgm:pt>
    <dgm:pt modelId="{248C1EE2-3944-4C21-A407-00794D6005C4}">
      <dgm:prSet phldrT="[Text]"/>
      <dgm:spPr/>
      <dgm:t>
        <a:bodyPr/>
        <a:lstStyle/>
        <a:p>
          <a:r>
            <a:rPr lang="en-US" dirty="0" smtClean="0"/>
            <a:t>Resents constructive feedback</a:t>
          </a:r>
        </a:p>
      </dgm:t>
    </dgm:pt>
    <dgm:pt modelId="{0B79BC1F-ECBC-4812-8596-9ACCC5826291}" type="parTrans" cxnId="{A232E43D-A6DA-420C-89B8-BEB3BD07EA56}">
      <dgm:prSet/>
      <dgm:spPr/>
      <dgm:t>
        <a:bodyPr/>
        <a:lstStyle/>
        <a:p>
          <a:endParaRPr lang="en-US"/>
        </a:p>
      </dgm:t>
    </dgm:pt>
    <dgm:pt modelId="{31889934-A8D0-4F96-A7DC-F2EEA7F2D658}" type="sibTrans" cxnId="{A232E43D-A6DA-420C-89B8-BEB3BD07EA56}">
      <dgm:prSet/>
      <dgm:spPr/>
      <dgm:t>
        <a:bodyPr/>
        <a:lstStyle/>
        <a:p>
          <a:endParaRPr lang="en-US"/>
        </a:p>
      </dgm:t>
    </dgm:pt>
    <dgm:pt modelId="{41DF562B-27B2-4A53-A819-A0442019857B}" type="pres">
      <dgm:prSet presAssocID="{0FA09D96-4E24-47C0-B4F0-FD1DF6D2E38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A560C68-0897-4E6F-A556-A4AC5F2D2DEB}" type="pres">
      <dgm:prSet presAssocID="{0FA09D96-4E24-47C0-B4F0-FD1DF6D2E387}" presName="Name1" presStyleCnt="0"/>
      <dgm:spPr/>
    </dgm:pt>
    <dgm:pt modelId="{7FC6703D-147E-44F3-87BF-EC98917CC02F}" type="pres">
      <dgm:prSet presAssocID="{0FA09D96-4E24-47C0-B4F0-FD1DF6D2E387}" presName="cycle" presStyleCnt="0"/>
      <dgm:spPr/>
    </dgm:pt>
    <dgm:pt modelId="{94D6BB85-0F6A-4307-B4AC-6BEAD22DF650}" type="pres">
      <dgm:prSet presAssocID="{0FA09D96-4E24-47C0-B4F0-FD1DF6D2E387}" presName="srcNode" presStyleLbl="node1" presStyleIdx="0" presStyleCnt="6"/>
      <dgm:spPr/>
    </dgm:pt>
    <dgm:pt modelId="{A22D7FB4-A116-4E77-9267-A98BBE7866A1}" type="pres">
      <dgm:prSet presAssocID="{0FA09D96-4E24-47C0-B4F0-FD1DF6D2E387}" presName="conn" presStyleLbl="parChTrans1D2" presStyleIdx="0" presStyleCnt="1"/>
      <dgm:spPr/>
      <dgm:t>
        <a:bodyPr/>
        <a:lstStyle/>
        <a:p>
          <a:endParaRPr lang="en-US"/>
        </a:p>
      </dgm:t>
    </dgm:pt>
    <dgm:pt modelId="{4DBEDFB0-9900-47D8-8AE4-F2D65233A729}" type="pres">
      <dgm:prSet presAssocID="{0FA09D96-4E24-47C0-B4F0-FD1DF6D2E387}" presName="extraNode" presStyleLbl="node1" presStyleIdx="0" presStyleCnt="6"/>
      <dgm:spPr/>
    </dgm:pt>
    <dgm:pt modelId="{8F10CE6D-F86C-4DF9-A94A-FD6FC7D85D5F}" type="pres">
      <dgm:prSet presAssocID="{0FA09D96-4E24-47C0-B4F0-FD1DF6D2E387}" presName="dstNode" presStyleLbl="node1" presStyleIdx="0" presStyleCnt="6"/>
      <dgm:spPr/>
    </dgm:pt>
    <dgm:pt modelId="{9172B59D-89B4-470C-B72B-63EF5318DAFF}" type="pres">
      <dgm:prSet presAssocID="{61763D3E-539A-47C2-9898-D249A587A12B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79210B-313A-4AF5-8E4B-818FEBF6DC85}" type="pres">
      <dgm:prSet presAssocID="{61763D3E-539A-47C2-9898-D249A587A12B}" presName="accent_1" presStyleCnt="0"/>
      <dgm:spPr/>
    </dgm:pt>
    <dgm:pt modelId="{C7DF67B7-18E9-46EC-8DB1-4B072102C508}" type="pres">
      <dgm:prSet presAssocID="{61763D3E-539A-47C2-9898-D249A587A12B}" presName="accentRepeatNode" presStyleLbl="solidFgAcc1" presStyleIdx="0" presStyleCnt="6"/>
      <dgm:spPr/>
    </dgm:pt>
    <dgm:pt modelId="{66A5741E-E575-4297-BD13-60FCDCF8FF3A}" type="pres">
      <dgm:prSet presAssocID="{368834DA-0F28-48A3-85F9-9260C3BE34D7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91B092-FDBD-4CB1-9A54-455F49B7E89D}" type="pres">
      <dgm:prSet presAssocID="{368834DA-0F28-48A3-85F9-9260C3BE34D7}" presName="accent_2" presStyleCnt="0"/>
      <dgm:spPr/>
    </dgm:pt>
    <dgm:pt modelId="{615C13AE-361A-4AFE-B78B-B632D0122C55}" type="pres">
      <dgm:prSet presAssocID="{368834DA-0F28-48A3-85F9-9260C3BE34D7}" presName="accentRepeatNode" presStyleLbl="solidFgAcc1" presStyleIdx="1" presStyleCnt="6"/>
      <dgm:spPr/>
      <dgm:t>
        <a:bodyPr/>
        <a:lstStyle/>
        <a:p>
          <a:endParaRPr lang="en-US"/>
        </a:p>
      </dgm:t>
    </dgm:pt>
    <dgm:pt modelId="{CEE92BD7-4CF4-4F93-96D2-96CE2FE52D37}" type="pres">
      <dgm:prSet presAssocID="{0253EBAF-84E8-401A-B570-E9074DCE65DF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E0292C-1BB5-439D-B2C4-36122B2AAA58}" type="pres">
      <dgm:prSet presAssocID="{0253EBAF-84E8-401A-B570-E9074DCE65DF}" presName="accent_3" presStyleCnt="0"/>
      <dgm:spPr/>
    </dgm:pt>
    <dgm:pt modelId="{FA20F271-10B1-448C-A1CC-FA91F3ECB14A}" type="pres">
      <dgm:prSet presAssocID="{0253EBAF-84E8-401A-B570-E9074DCE65DF}" presName="accentRepeatNode" presStyleLbl="solidFgAcc1" presStyleIdx="2" presStyleCnt="6"/>
      <dgm:spPr/>
    </dgm:pt>
    <dgm:pt modelId="{9D79BA73-5D53-4FEA-B2C3-BF5117597166}" type="pres">
      <dgm:prSet presAssocID="{6ADD8546-5FD7-4EFA-93AA-D01B5E036347}" presName="text_4" presStyleLbl="node1" presStyleIdx="3" presStyleCnt="6" custLinFactNeighborX="-1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89CD31-386B-428A-8290-57CC29D92B03}" type="pres">
      <dgm:prSet presAssocID="{6ADD8546-5FD7-4EFA-93AA-D01B5E036347}" presName="accent_4" presStyleCnt="0"/>
      <dgm:spPr/>
    </dgm:pt>
    <dgm:pt modelId="{1E75B731-493B-4BB7-A058-6DF598F41124}" type="pres">
      <dgm:prSet presAssocID="{6ADD8546-5FD7-4EFA-93AA-D01B5E036347}" presName="accentRepeatNode" presStyleLbl="solidFgAcc1" presStyleIdx="3" presStyleCnt="6"/>
      <dgm:spPr/>
    </dgm:pt>
    <dgm:pt modelId="{F6849DC6-B58C-4943-B293-37BACF5C86CD}" type="pres">
      <dgm:prSet presAssocID="{02C37D61-30CE-4157-9190-6C4315674662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0E69E3-1A17-4FB3-AEA6-63D5A10968D0}" type="pres">
      <dgm:prSet presAssocID="{02C37D61-30CE-4157-9190-6C4315674662}" presName="accent_5" presStyleCnt="0"/>
      <dgm:spPr/>
    </dgm:pt>
    <dgm:pt modelId="{76762D4F-30D7-4AAB-80B8-E8772FC1A696}" type="pres">
      <dgm:prSet presAssocID="{02C37D61-30CE-4157-9190-6C4315674662}" presName="accentRepeatNode" presStyleLbl="solidFgAcc1" presStyleIdx="4" presStyleCnt="6"/>
      <dgm:spPr/>
    </dgm:pt>
    <dgm:pt modelId="{D1156F6B-4E56-4C41-B25E-C6BC095C7411}" type="pres">
      <dgm:prSet presAssocID="{248C1EE2-3944-4C21-A407-00794D6005C4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D9807E-3E9E-4B61-B957-A04253A13DDA}" type="pres">
      <dgm:prSet presAssocID="{248C1EE2-3944-4C21-A407-00794D6005C4}" presName="accent_6" presStyleCnt="0"/>
      <dgm:spPr/>
    </dgm:pt>
    <dgm:pt modelId="{0BB42FC7-54BD-4856-984E-9DD93D3B672D}" type="pres">
      <dgm:prSet presAssocID="{248C1EE2-3944-4C21-A407-00794D6005C4}" presName="accentRepeatNode" presStyleLbl="solidFgAcc1" presStyleIdx="5" presStyleCnt="6"/>
      <dgm:spPr/>
    </dgm:pt>
  </dgm:ptLst>
  <dgm:cxnLst>
    <dgm:cxn modelId="{F8A7E133-8C6D-43C4-9BD2-D24CD4C679D5}" type="presOf" srcId="{368834DA-0F28-48A3-85F9-9260C3BE34D7}" destId="{66A5741E-E575-4297-BD13-60FCDCF8FF3A}" srcOrd="0" destOrd="0" presId="urn:microsoft.com/office/officeart/2008/layout/VerticalCurvedList"/>
    <dgm:cxn modelId="{DBC847C8-B1AD-4FF4-9228-FB0586D3710A}" type="presOf" srcId="{6ADD8546-5FD7-4EFA-93AA-D01B5E036347}" destId="{9D79BA73-5D53-4FEA-B2C3-BF5117597166}" srcOrd="0" destOrd="0" presId="urn:microsoft.com/office/officeart/2008/layout/VerticalCurvedList"/>
    <dgm:cxn modelId="{5A17B5E1-32EC-4F1F-A945-8EFD9D8DA903}" srcId="{0FA09D96-4E24-47C0-B4F0-FD1DF6D2E387}" destId="{368834DA-0F28-48A3-85F9-9260C3BE34D7}" srcOrd="1" destOrd="0" parTransId="{2F07DB9C-096F-4823-9086-DE6A2C891D0B}" sibTransId="{DE4F6195-05D0-402B-9218-F1F24C707061}"/>
    <dgm:cxn modelId="{43B597A7-C203-488D-9866-21FCD66E29B8}" type="presOf" srcId="{61763D3E-539A-47C2-9898-D249A587A12B}" destId="{9172B59D-89B4-470C-B72B-63EF5318DAFF}" srcOrd="0" destOrd="0" presId="urn:microsoft.com/office/officeart/2008/layout/VerticalCurvedList"/>
    <dgm:cxn modelId="{A232E43D-A6DA-420C-89B8-BEB3BD07EA56}" srcId="{0FA09D96-4E24-47C0-B4F0-FD1DF6D2E387}" destId="{248C1EE2-3944-4C21-A407-00794D6005C4}" srcOrd="5" destOrd="0" parTransId="{0B79BC1F-ECBC-4812-8596-9ACCC5826291}" sibTransId="{31889934-A8D0-4F96-A7DC-F2EEA7F2D658}"/>
    <dgm:cxn modelId="{A4E6EB3C-09CA-454A-9E95-1E71580E1AFC}" type="presOf" srcId="{248C1EE2-3944-4C21-A407-00794D6005C4}" destId="{D1156F6B-4E56-4C41-B25E-C6BC095C7411}" srcOrd="0" destOrd="0" presId="urn:microsoft.com/office/officeart/2008/layout/VerticalCurvedList"/>
    <dgm:cxn modelId="{DC2B75A2-ADDC-4888-80D4-FCA6694B85F1}" srcId="{0FA09D96-4E24-47C0-B4F0-FD1DF6D2E387}" destId="{6ADD8546-5FD7-4EFA-93AA-D01B5E036347}" srcOrd="3" destOrd="0" parTransId="{16DA7031-B1DB-4928-913F-B58964328E8D}" sibTransId="{B3D2D29C-1716-4814-B256-E88E21088EB4}"/>
    <dgm:cxn modelId="{7E289509-0E9F-46F2-BAC4-734876597D08}" type="presOf" srcId="{BC8FC056-6289-4E81-9981-2E7EA4722B15}" destId="{A22D7FB4-A116-4E77-9267-A98BBE7866A1}" srcOrd="0" destOrd="0" presId="urn:microsoft.com/office/officeart/2008/layout/VerticalCurvedList"/>
    <dgm:cxn modelId="{B1C15DD4-4F7A-4013-9507-915A03CA5A0D}" srcId="{0FA09D96-4E24-47C0-B4F0-FD1DF6D2E387}" destId="{61763D3E-539A-47C2-9898-D249A587A12B}" srcOrd="0" destOrd="0" parTransId="{576E4A77-AC00-4030-9D0A-1F460126168A}" sibTransId="{BC8FC056-6289-4E81-9981-2E7EA4722B15}"/>
    <dgm:cxn modelId="{8EDD0425-5D13-43EB-B5B8-03077855CCC8}" srcId="{0FA09D96-4E24-47C0-B4F0-FD1DF6D2E387}" destId="{02C37D61-30CE-4157-9190-6C4315674662}" srcOrd="4" destOrd="0" parTransId="{78DB3F07-B488-4497-80B6-04A2114F50A0}" sibTransId="{7F19A77E-BDF7-4F73-AD36-1A3B38F97AAA}"/>
    <dgm:cxn modelId="{2C4A850E-7B1F-43C1-BB97-0B1237DBB951}" type="presOf" srcId="{02C37D61-30CE-4157-9190-6C4315674662}" destId="{F6849DC6-B58C-4943-B293-37BACF5C86CD}" srcOrd="0" destOrd="0" presId="urn:microsoft.com/office/officeart/2008/layout/VerticalCurvedList"/>
    <dgm:cxn modelId="{E30B5A0A-8FE8-4852-A0E4-C3CEF6ADFEA1}" type="presOf" srcId="{0253EBAF-84E8-401A-B570-E9074DCE65DF}" destId="{CEE92BD7-4CF4-4F93-96D2-96CE2FE52D37}" srcOrd="0" destOrd="0" presId="urn:microsoft.com/office/officeart/2008/layout/VerticalCurvedList"/>
    <dgm:cxn modelId="{63A710C1-072D-4E9A-AE39-D9649921606D}" type="presOf" srcId="{0FA09D96-4E24-47C0-B4F0-FD1DF6D2E387}" destId="{41DF562B-27B2-4A53-A819-A0442019857B}" srcOrd="0" destOrd="0" presId="urn:microsoft.com/office/officeart/2008/layout/VerticalCurvedList"/>
    <dgm:cxn modelId="{57D62D8B-7DBD-4989-90EB-E1BC71C03E7E}" srcId="{0FA09D96-4E24-47C0-B4F0-FD1DF6D2E387}" destId="{0253EBAF-84E8-401A-B570-E9074DCE65DF}" srcOrd="2" destOrd="0" parTransId="{6CD7C70C-D627-4008-9A88-05497671EC1F}" sibTransId="{5C6EA1BF-2482-446D-995A-B6F16A2DFF36}"/>
    <dgm:cxn modelId="{1ABCA374-4864-425F-BE6F-94772712F66B}" type="presParOf" srcId="{41DF562B-27B2-4A53-A819-A0442019857B}" destId="{0A560C68-0897-4E6F-A556-A4AC5F2D2DEB}" srcOrd="0" destOrd="0" presId="urn:microsoft.com/office/officeart/2008/layout/VerticalCurvedList"/>
    <dgm:cxn modelId="{3931B9B1-6310-4088-8B6D-9C17D19FF53B}" type="presParOf" srcId="{0A560C68-0897-4E6F-A556-A4AC5F2D2DEB}" destId="{7FC6703D-147E-44F3-87BF-EC98917CC02F}" srcOrd="0" destOrd="0" presId="urn:microsoft.com/office/officeart/2008/layout/VerticalCurvedList"/>
    <dgm:cxn modelId="{766C8A78-FC7B-4A2E-BD2F-6377112F4E5B}" type="presParOf" srcId="{7FC6703D-147E-44F3-87BF-EC98917CC02F}" destId="{94D6BB85-0F6A-4307-B4AC-6BEAD22DF650}" srcOrd="0" destOrd="0" presId="urn:microsoft.com/office/officeart/2008/layout/VerticalCurvedList"/>
    <dgm:cxn modelId="{AF6AD008-4C7E-4A3B-B2F9-7643D6A51E76}" type="presParOf" srcId="{7FC6703D-147E-44F3-87BF-EC98917CC02F}" destId="{A22D7FB4-A116-4E77-9267-A98BBE7866A1}" srcOrd="1" destOrd="0" presId="urn:microsoft.com/office/officeart/2008/layout/VerticalCurvedList"/>
    <dgm:cxn modelId="{73A00414-BA72-4B0B-9F1E-FE77CE20F849}" type="presParOf" srcId="{7FC6703D-147E-44F3-87BF-EC98917CC02F}" destId="{4DBEDFB0-9900-47D8-8AE4-F2D65233A729}" srcOrd="2" destOrd="0" presId="urn:microsoft.com/office/officeart/2008/layout/VerticalCurvedList"/>
    <dgm:cxn modelId="{941D30E0-41FD-4D76-95B4-8A81F9EFAEE0}" type="presParOf" srcId="{7FC6703D-147E-44F3-87BF-EC98917CC02F}" destId="{8F10CE6D-F86C-4DF9-A94A-FD6FC7D85D5F}" srcOrd="3" destOrd="0" presId="urn:microsoft.com/office/officeart/2008/layout/VerticalCurvedList"/>
    <dgm:cxn modelId="{FBBE35A1-239D-4FD6-B08D-0A5A10E7AD22}" type="presParOf" srcId="{0A560C68-0897-4E6F-A556-A4AC5F2D2DEB}" destId="{9172B59D-89B4-470C-B72B-63EF5318DAFF}" srcOrd="1" destOrd="0" presId="urn:microsoft.com/office/officeart/2008/layout/VerticalCurvedList"/>
    <dgm:cxn modelId="{9B231F98-763D-43EE-B463-5E8E6B3856C1}" type="presParOf" srcId="{0A560C68-0897-4E6F-A556-A4AC5F2D2DEB}" destId="{F479210B-313A-4AF5-8E4B-818FEBF6DC85}" srcOrd="2" destOrd="0" presId="urn:microsoft.com/office/officeart/2008/layout/VerticalCurvedList"/>
    <dgm:cxn modelId="{B50A1B0C-A283-48C2-BA88-325DFF6EB2B9}" type="presParOf" srcId="{F479210B-313A-4AF5-8E4B-818FEBF6DC85}" destId="{C7DF67B7-18E9-46EC-8DB1-4B072102C508}" srcOrd="0" destOrd="0" presId="urn:microsoft.com/office/officeart/2008/layout/VerticalCurvedList"/>
    <dgm:cxn modelId="{ED3DBB48-18AA-46F6-A61D-50C465666BD8}" type="presParOf" srcId="{0A560C68-0897-4E6F-A556-A4AC5F2D2DEB}" destId="{66A5741E-E575-4297-BD13-60FCDCF8FF3A}" srcOrd="3" destOrd="0" presId="urn:microsoft.com/office/officeart/2008/layout/VerticalCurvedList"/>
    <dgm:cxn modelId="{29B6DDA7-7E89-4C8C-AC9F-8A3D7A8B65A2}" type="presParOf" srcId="{0A560C68-0897-4E6F-A556-A4AC5F2D2DEB}" destId="{5B91B092-FDBD-4CB1-9A54-455F49B7E89D}" srcOrd="4" destOrd="0" presId="urn:microsoft.com/office/officeart/2008/layout/VerticalCurvedList"/>
    <dgm:cxn modelId="{F12309EE-C377-4D75-A69D-81C295989865}" type="presParOf" srcId="{5B91B092-FDBD-4CB1-9A54-455F49B7E89D}" destId="{615C13AE-361A-4AFE-B78B-B632D0122C55}" srcOrd="0" destOrd="0" presId="urn:microsoft.com/office/officeart/2008/layout/VerticalCurvedList"/>
    <dgm:cxn modelId="{1A797C8A-5120-463B-AEB7-7308A4716504}" type="presParOf" srcId="{0A560C68-0897-4E6F-A556-A4AC5F2D2DEB}" destId="{CEE92BD7-4CF4-4F93-96D2-96CE2FE52D37}" srcOrd="5" destOrd="0" presId="urn:microsoft.com/office/officeart/2008/layout/VerticalCurvedList"/>
    <dgm:cxn modelId="{38A0B1CE-EBAC-433B-8EC7-03FCF53013BC}" type="presParOf" srcId="{0A560C68-0897-4E6F-A556-A4AC5F2D2DEB}" destId="{04E0292C-1BB5-439D-B2C4-36122B2AAA58}" srcOrd="6" destOrd="0" presId="urn:microsoft.com/office/officeart/2008/layout/VerticalCurvedList"/>
    <dgm:cxn modelId="{0431AFD8-70A5-4378-A94B-A257FB3B7E5B}" type="presParOf" srcId="{04E0292C-1BB5-439D-B2C4-36122B2AAA58}" destId="{FA20F271-10B1-448C-A1CC-FA91F3ECB14A}" srcOrd="0" destOrd="0" presId="urn:microsoft.com/office/officeart/2008/layout/VerticalCurvedList"/>
    <dgm:cxn modelId="{48B5A4C3-3EF6-48E8-8A57-D25BB9F9B1CD}" type="presParOf" srcId="{0A560C68-0897-4E6F-A556-A4AC5F2D2DEB}" destId="{9D79BA73-5D53-4FEA-B2C3-BF5117597166}" srcOrd="7" destOrd="0" presId="urn:microsoft.com/office/officeart/2008/layout/VerticalCurvedList"/>
    <dgm:cxn modelId="{6CC5628F-CAF5-4BC4-8D2D-31505634464B}" type="presParOf" srcId="{0A560C68-0897-4E6F-A556-A4AC5F2D2DEB}" destId="{2B89CD31-386B-428A-8290-57CC29D92B03}" srcOrd="8" destOrd="0" presId="urn:microsoft.com/office/officeart/2008/layout/VerticalCurvedList"/>
    <dgm:cxn modelId="{10CAC6AC-E60B-4D94-A9D3-05ECC0E76BFC}" type="presParOf" srcId="{2B89CD31-386B-428A-8290-57CC29D92B03}" destId="{1E75B731-493B-4BB7-A058-6DF598F41124}" srcOrd="0" destOrd="0" presId="urn:microsoft.com/office/officeart/2008/layout/VerticalCurvedList"/>
    <dgm:cxn modelId="{E7921844-1B93-49C8-971F-4F644215B138}" type="presParOf" srcId="{0A560C68-0897-4E6F-A556-A4AC5F2D2DEB}" destId="{F6849DC6-B58C-4943-B293-37BACF5C86CD}" srcOrd="9" destOrd="0" presId="urn:microsoft.com/office/officeart/2008/layout/VerticalCurvedList"/>
    <dgm:cxn modelId="{BD02B59A-671C-46B7-A285-43AAECDC6BD3}" type="presParOf" srcId="{0A560C68-0897-4E6F-A556-A4AC5F2D2DEB}" destId="{060E69E3-1A17-4FB3-AEA6-63D5A10968D0}" srcOrd="10" destOrd="0" presId="urn:microsoft.com/office/officeart/2008/layout/VerticalCurvedList"/>
    <dgm:cxn modelId="{942B6381-B0A0-463A-A2AF-0545FF626DAC}" type="presParOf" srcId="{060E69E3-1A17-4FB3-AEA6-63D5A10968D0}" destId="{76762D4F-30D7-4AAB-80B8-E8772FC1A696}" srcOrd="0" destOrd="0" presId="urn:microsoft.com/office/officeart/2008/layout/VerticalCurvedList"/>
    <dgm:cxn modelId="{62F09DCB-650B-42E8-8B7A-67A7B24A0C4B}" type="presParOf" srcId="{0A560C68-0897-4E6F-A556-A4AC5F2D2DEB}" destId="{D1156F6B-4E56-4C41-B25E-C6BC095C7411}" srcOrd="11" destOrd="0" presId="urn:microsoft.com/office/officeart/2008/layout/VerticalCurvedList"/>
    <dgm:cxn modelId="{53C125EC-DBCA-4DC3-9058-461072C2720D}" type="presParOf" srcId="{0A560C68-0897-4E6F-A556-A4AC5F2D2DEB}" destId="{81D9807E-3E9E-4B61-B957-A04253A13DDA}" srcOrd="12" destOrd="0" presId="urn:microsoft.com/office/officeart/2008/layout/VerticalCurvedList"/>
    <dgm:cxn modelId="{D4EDB222-ED7C-4223-8275-A62B832D0FA0}" type="presParOf" srcId="{81D9807E-3E9E-4B61-B957-A04253A13DDA}" destId="{0BB42FC7-54BD-4856-984E-9DD93D3B672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A09D96-4E24-47C0-B4F0-FD1DF6D2E387}" type="doc">
      <dgm:prSet loTypeId="urn:microsoft.com/office/officeart/2008/layout/VerticalCurv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763D3E-539A-47C2-9898-D249A587A12B}">
      <dgm:prSet phldrT="[Text]" custT="1"/>
      <dgm:spPr/>
      <dgm:t>
        <a:bodyPr/>
        <a:lstStyle/>
        <a:p>
          <a:r>
            <a:rPr lang="en-US" sz="3600" dirty="0" smtClean="0"/>
            <a:t>Victims of a toxic society</a:t>
          </a:r>
          <a:endParaRPr lang="en-US" sz="3600" dirty="0"/>
        </a:p>
      </dgm:t>
    </dgm:pt>
    <dgm:pt modelId="{576E4A77-AC00-4030-9D0A-1F460126168A}" type="parTrans" cxnId="{B1C15DD4-4F7A-4013-9507-915A03CA5A0D}">
      <dgm:prSet/>
      <dgm:spPr/>
      <dgm:t>
        <a:bodyPr/>
        <a:lstStyle/>
        <a:p>
          <a:endParaRPr lang="en-US" sz="3600"/>
        </a:p>
      </dgm:t>
    </dgm:pt>
    <dgm:pt modelId="{BC8FC056-6289-4E81-9981-2E7EA4722B15}" type="sibTrans" cxnId="{B1C15DD4-4F7A-4013-9507-915A03CA5A0D}">
      <dgm:prSet/>
      <dgm:spPr/>
      <dgm:t>
        <a:bodyPr/>
        <a:lstStyle/>
        <a:p>
          <a:endParaRPr lang="en-US" sz="3600"/>
        </a:p>
      </dgm:t>
    </dgm:pt>
    <dgm:pt modelId="{368834DA-0F28-48A3-85F9-9260C3BE34D7}">
      <dgm:prSet phldrT="[Text]" custT="1"/>
      <dgm:spPr/>
      <dgm:t>
        <a:bodyPr/>
        <a:lstStyle/>
        <a:p>
          <a:r>
            <a:rPr lang="en-US" sz="3600" dirty="0" smtClean="0"/>
            <a:t>What do </a:t>
          </a:r>
          <a:r>
            <a:rPr lang="en-US" sz="3600" u="sng" dirty="0" smtClean="0"/>
            <a:t>we</a:t>
          </a:r>
          <a:r>
            <a:rPr lang="en-US" sz="3600" u="none" dirty="0" smtClean="0"/>
            <a:t> praise…or notice?</a:t>
          </a:r>
          <a:endParaRPr lang="en-US" sz="3600" dirty="0"/>
        </a:p>
      </dgm:t>
    </dgm:pt>
    <dgm:pt modelId="{2F07DB9C-096F-4823-9086-DE6A2C891D0B}" type="parTrans" cxnId="{5A17B5E1-32EC-4F1F-A945-8EFD9D8DA903}">
      <dgm:prSet/>
      <dgm:spPr/>
      <dgm:t>
        <a:bodyPr/>
        <a:lstStyle/>
        <a:p>
          <a:endParaRPr lang="en-US" sz="3600"/>
        </a:p>
      </dgm:t>
    </dgm:pt>
    <dgm:pt modelId="{DE4F6195-05D0-402B-9218-F1F24C707061}" type="sibTrans" cxnId="{5A17B5E1-32EC-4F1F-A945-8EFD9D8DA903}">
      <dgm:prSet/>
      <dgm:spPr/>
      <dgm:t>
        <a:bodyPr/>
        <a:lstStyle/>
        <a:p>
          <a:endParaRPr lang="en-US" sz="3600"/>
        </a:p>
      </dgm:t>
    </dgm:pt>
    <dgm:pt modelId="{0253EBAF-84E8-401A-B570-E9074DCE65DF}">
      <dgm:prSet phldrT="[Text]" custT="1"/>
      <dgm:spPr/>
      <dgm:t>
        <a:bodyPr/>
        <a:lstStyle/>
        <a:p>
          <a:r>
            <a:rPr lang="en-US" sz="3600" dirty="0" smtClean="0">
              <a:solidFill>
                <a:srgbClr val="FFFF99"/>
              </a:solidFill>
            </a:rPr>
            <a:t>Desire to spare us</a:t>
          </a:r>
          <a:endParaRPr lang="en-US" sz="3600" dirty="0">
            <a:solidFill>
              <a:srgbClr val="FFFF99"/>
            </a:solidFill>
          </a:endParaRPr>
        </a:p>
      </dgm:t>
    </dgm:pt>
    <dgm:pt modelId="{6CD7C70C-D627-4008-9A88-05497671EC1F}" type="parTrans" cxnId="{57D62D8B-7DBD-4989-90EB-E1BC71C03E7E}">
      <dgm:prSet/>
      <dgm:spPr/>
      <dgm:t>
        <a:bodyPr/>
        <a:lstStyle/>
        <a:p>
          <a:endParaRPr lang="en-US" sz="3600"/>
        </a:p>
      </dgm:t>
    </dgm:pt>
    <dgm:pt modelId="{5C6EA1BF-2482-446D-995A-B6F16A2DFF36}" type="sibTrans" cxnId="{57D62D8B-7DBD-4989-90EB-E1BC71C03E7E}">
      <dgm:prSet/>
      <dgm:spPr/>
      <dgm:t>
        <a:bodyPr/>
        <a:lstStyle/>
        <a:p>
          <a:endParaRPr lang="en-US" sz="3600"/>
        </a:p>
      </dgm:t>
    </dgm:pt>
    <dgm:pt modelId="{41DF562B-27B2-4A53-A819-A0442019857B}" type="pres">
      <dgm:prSet presAssocID="{0FA09D96-4E24-47C0-B4F0-FD1DF6D2E38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A560C68-0897-4E6F-A556-A4AC5F2D2DEB}" type="pres">
      <dgm:prSet presAssocID="{0FA09D96-4E24-47C0-B4F0-FD1DF6D2E387}" presName="Name1" presStyleCnt="0"/>
      <dgm:spPr/>
    </dgm:pt>
    <dgm:pt modelId="{7FC6703D-147E-44F3-87BF-EC98917CC02F}" type="pres">
      <dgm:prSet presAssocID="{0FA09D96-4E24-47C0-B4F0-FD1DF6D2E387}" presName="cycle" presStyleCnt="0"/>
      <dgm:spPr/>
    </dgm:pt>
    <dgm:pt modelId="{94D6BB85-0F6A-4307-B4AC-6BEAD22DF650}" type="pres">
      <dgm:prSet presAssocID="{0FA09D96-4E24-47C0-B4F0-FD1DF6D2E387}" presName="srcNode" presStyleLbl="node1" presStyleIdx="0" presStyleCnt="3"/>
      <dgm:spPr/>
    </dgm:pt>
    <dgm:pt modelId="{A22D7FB4-A116-4E77-9267-A98BBE7866A1}" type="pres">
      <dgm:prSet presAssocID="{0FA09D96-4E24-47C0-B4F0-FD1DF6D2E387}" presName="conn" presStyleLbl="parChTrans1D2" presStyleIdx="0" presStyleCnt="1"/>
      <dgm:spPr/>
      <dgm:t>
        <a:bodyPr/>
        <a:lstStyle/>
        <a:p>
          <a:endParaRPr lang="en-US"/>
        </a:p>
      </dgm:t>
    </dgm:pt>
    <dgm:pt modelId="{4DBEDFB0-9900-47D8-8AE4-F2D65233A729}" type="pres">
      <dgm:prSet presAssocID="{0FA09D96-4E24-47C0-B4F0-FD1DF6D2E387}" presName="extraNode" presStyleLbl="node1" presStyleIdx="0" presStyleCnt="3"/>
      <dgm:spPr/>
    </dgm:pt>
    <dgm:pt modelId="{8F10CE6D-F86C-4DF9-A94A-FD6FC7D85D5F}" type="pres">
      <dgm:prSet presAssocID="{0FA09D96-4E24-47C0-B4F0-FD1DF6D2E387}" presName="dstNode" presStyleLbl="node1" presStyleIdx="0" presStyleCnt="3"/>
      <dgm:spPr/>
    </dgm:pt>
    <dgm:pt modelId="{9172B59D-89B4-470C-B72B-63EF5318DAFF}" type="pres">
      <dgm:prSet presAssocID="{61763D3E-539A-47C2-9898-D249A587A12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79210B-313A-4AF5-8E4B-818FEBF6DC85}" type="pres">
      <dgm:prSet presAssocID="{61763D3E-539A-47C2-9898-D249A587A12B}" presName="accent_1" presStyleCnt="0"/>
      <dgm:spPr/>
    </dgm:pt>
    <dgm:pt modelId="{C7DF67B7-18E9-46EC-8DB1-4B072102C508}" type="pres">
      <dgm:prSet presAssocID="{61763D3E-539A-47C2-9898-D249A587A12B}" presName="accentRepeatNode" presStyleLbl="solidFgAcc1" presStyleIdx="0" presStyleCnt="3"/>
      <dgm:spPr/>
    </dgm:pt>
    <dgm:pt modelId="{66A5741E-E575-4297-BD13-60FCDCF8FF3A}" type="pres">
      <dgm:prSet presAssocID="{368834DA-0F28-48A3-85F9-9260C3BE34D7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91B092-FDBD-4CB1-9A54-455F49B7E89D}" type="pres">
      <dgm:prSet presAssocID="{368834DA-0F28-48A3-85F9-9260C3BE34D7}" presName="accent_2" presStyleCnt="0"/>
      <dgm:spPr/>
    </dgm:pt>
    <dgm:pt modelId="{615C13AE-361A-4AFE-B78B-B632D0122C55}" type="pres">
      <dgm:prSet presAssocID="{368834DA-0F28-48A3-85F9-9260C3BE34D7}" presName="accentRepeatNode" presStyleLbl="solidFgAcc1" presStyleIdx="1" presStyleCnt="3"/>
      <dgm:spPr/>
      <dgm:t>
        <a:bodyPr/>
        <a:lstStyle/>
        <a:p>
          <a:endParaRPr lang="en-US"/>
        </a:p>
      </dgm:t>
    </dgm:pt>
    <dgm:pt modelId="{CEE92BD7-4CF4-4F93-96D2-96CE2FE52D37}" type="pres">
      <dgm:prSet presAssocID="{0253EBAF-84E8-401A-B570-E9074DCE65DF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E0292C-1BB5-439D-B2C4-36122B2AAA58}" type="pres">
      <dgm:prSet presAssocID="{0253EBAF-84E8-401A-B570-E9074DCE65DF}" presName="accent_3" presStyleCnt="0"/>
      <dgm:spPr/>
    </dgm:pt>
    <dgm:pt modelId="{FA20F271-10B1-448C-A1CC-FA91F3ECB14A}" type="pres">
      <dgm:prSet presAssocID="{0253EBAF-84E8-401A-B570-E9074DCE65DF}" presName="accentRepeatNode" presStyleLbl="solidFgAcc1" presStyleIdx="2" presStyleCnt="3"/>
      <dgm:spPr/>
    </dgm:pt>
  </dgm:ptLst>
  <dgm:cxnLst>
    <dgm:cxn modelId="{69BEDB06-F039-49CA-A12C-8C65DC9EC30F}" type="presOf" srcId="{BC8FC056-6289-4E81-9981-2E7EA4722B15}" destId="{A22D7FB4-A116-4E77-9267-A98BBE7866A1}" srcOrd="0" destOrd="0" presId="urn:microsoft.com/office/officeart/2008/layout/VerticalCurvedList"/>
    <dgm:cxn modelId="{5A17B5E1-32EC-4F1F-A945-8EFD9D8DA903}" srcId="{0FA09D96-4E24-47C0-B4F0-FD1DF6D2E387}" destId="{368834DA-0F28-48A3-85F9-9260C3BE34D7}" srcOrd="1" destOrd="0" parTransId="{2F07DB9C-096F-4823-9086-DE6A2C891D0B}" sibTransId="{DE4F6195-05D0-402B-9218-F1F24C707061}"/>
    <dgm:cxn modelId="{41934BB2-3C9E-42AD-8C90-927C30C158BE}" type="presOf" srcId="{61763D3E-539A-47C2-9898-D249A587A12B}" destId="{9172B59D-89B4-470C-B72B-63EF5318DAFF}" srcOrd="0" destOrd="0" presId="urn:microsoft.com/office/officeart/2008/layout/VerticalCurvedList"/>
    <dgm:cxn modelId="{1BDA6854-39E9-49D6-89D5-34F9F8BCFCB4}" type="presOf" srcId="{368834DA-0F28-48A3-85F9-9260C3BE34D7}" destId="{66A5741E-E575-4297-BD13-60FCDCF8FF3A}" srcOrd="0" destOrd="0" presId="urn:microsoft.com/office/officeart/2008/layout/VerticalCurvedList"/>
    <dgm:cxn modelId="{B1C15DD4-4F7A-4013-9507-915A03CA5A0D}" srcId="{0FA09D96-4E24-47C0-B4F0-FD1DF6D2E387}" destId="{61763D3E-539A-47C2-9898-D249A587A12B}" srcOrd="0" destOrd="0" parTransId="{576E4A77-AC00-4030-9D0A-1F460126168A}" sibTransId="{BC8FC056-6289-4E81-9981-2E7EA4722B15}"/>
    <dgm:cxn modelId="{F01B7AC7-D094-4B10-98E3-2A5AD75E7D20}" type="presOf" srcId="{0FA09D96-4E24-47C0-B4F0-FD1DF6D2E387}" destId="{41DF562B-27B2-4A53-A819-A0442019857B}" srcOrd="0" destOrd="0" presId="urn:microsoft.com/office/officeart/2008/layout/VerticalCurvedList"/>
    <dgm:cxn modelId="{5AAE1AC6-D516-459E-A188-8026D175FDBF}" type="presOf" srcId="{0253EBAF-84E8-401A-B570-E9074DCE65DF}" destId="{CEE92BD7-4CF4-4F93-96D2-96CE2FE52D37}" srcOrd="0" destOrd="0" presId="urn:microsoft.com/office/officeart/2008/layout/VerticalCurvedList"/>
    <dgm:cxn modelId="{57D62D8B-7DBD-4989-90EB-E1BC71C03E7E}" srcId="{0FA09D96-4E24-47C0-B4F0-FD1DF6D2E387}" destId="{0253EBAF-84E8-401A-B570-E9074DCE65DF}" srcOrd="2" destOrd="0" parTransId="{6CD7C70C-D627-4008-9A88-05497671EC1F}" sibTransId="{5C6EA1BF-2482-446D-995A-B6F16A2DFF36}"/>
    <dgm:cxn modelId="{431D6AB5-4A91-4702-A50E-C89DB37A7C6A}" type="presParOf" srcId="{41DF562B-27B2-4A53-A819-A0442019857B}" destId="{0A560C68-0897-4E6F-A556-A4AC5F2D2DEB}" srcOrd="0" destOrd="0" presId="urn:microsoft.com/office/officeart/2008/layout/VerticalCurvedList"/>
    <dgm:cxn modelId="{02C11E0F-8C1A-4D5A-A453-A37E28D2FE33}" type="presParOf" srcId="{0A560C68-0897-4E6F-A556-A4AC5F2D2DEB}" destId="{7FC6703D-147E-44F3-87BF-EC98917CC02F}" srcOrd="0" destOrd="0" presId="urn:microsoft.com/office/officeart/2008/layout/VerticalCurvedList"/>
    <dgm:cxn modelId="{1AB87E07-3C6F-4912-861D-40586D4498F8}" type="presParOf" srcId="{7FC6703D-147E-44F3-87BF-EC98917CC02F}" destId="{94D6BB85-0F6A-4307-B4AC-6BEAD22DF650}" srcOrd="0" destOrd="0" presId="urn:microsoft.com/office/officeart/2008/layout/VerticalCurvedList"/>
    <dgm:cxn modelId="{3C405062-075A-4D4C-B6C2-33BF5C215F90}" type="presParOf" srcId="{7FC6703D-147E-44F3-87BF-EC98917CC02F}" destId="{A22D7FB4-A116-4E77-9267-A98BBE7866A1}" srcOrd="1" destOrd="0" presId="urn:microsoft.com/office/officeart/2008/layout/VerticalCurvedList"/>
    <dgm:cxn modelId="{183D01C0-F858-496C-A98E-DBA2168D377B}" type="presParOf" srcId="{7FC6703D-147E-44F3-87BF-EC98917CC02F}" destId="{4DBEDFB0-9900-47D8-8AE4-F2D65233A729}" srcOrd="2" destOrd="0" presId="urn:microsoft.com/office/officeart/2008/layout/VerticalCurvedList"/>
    <dgm:cxn modelId="{88E75A58-E14E-4D91-B378-6801D36A849B}" type="presParOf" srcId="{7FC6703D-147E-44F3-87BF-EC98917CC02F}" destId="{8F10CE6D-F86C-4DF9-A94A-FD6FC7D85D5F}" srcOrd="3" destOrd="0" presId="urn:microsoft.com/office/officeart/2008/layout/VerticalCurvedList"/>
    <dgm:cxn modelId="{02CF763C-05DF-4B71-B2D1-52A5A3375957}" type="presParOf" srcId="{0A560C68-0897-4E6F-A556-A4AC5F2D2DEB}" destId="{9172B59D-89B4-470C-B72B-63EF5318DAFF}" srcOrd="1" destOrd="0" presId="urn:microsoft.com/office/officeart/2008/layout/VerticalCurvedList"/>
    <dgm:cxn modelId="{ED26F2E4-26DF-475A-AB8A-7282E90B5FA5}" type="presParOf" srcId="{0A560C68-0897-4E6F-A556-A4AC5F2D2DEB}" destId="{F479210B-313A-4AF5-8E4B-818FEBF6DC85}" srcOrd="2" destOrd="0" presId="urn:microsoft.com/office/officeart/2008/layout/VerticalCurvedList"/>
    <dgm:cxn modelId="{9668E450-FC39-4DFA-8380-80DFB3AAAF2E}" type="presParOf" srcId="{F479210B-313A-4AF5-8E4B-818FEBF6DC85}" destId="{C7DF67B7-18E9-46EC-8DB1-4B072102C508}" srcOrd="0" destOrd="0" presId="urn:microsoft.com/office/officeart/2008/layout/VerticalCurvedList"/>
    <dgm:cxn modelId="{06D7010D-5A20-473A-8823-2B589842D89B}" type="presParOf" srcId="{0A560C68-0897-4E6F-A556-A4AC5F2D2DEB}" destId="{66A5741E-E575-4297-BD13-60FCDCF8FF3A}" srcOrd="3" destOrd="0" presId="urn:microsoft.com/office/officeart/2008/layout/VerticalCurvedList"/>
    <dgm:cxn modelId="{9277BEA2-324F-40BE-8927-B94FDDDAEEA6}" type="presParOf" srcId="{0A560C68-0897-4E6F-A556-A4AC5F2D2DEB}" destId="{5B91B092-FDBD-4CB1-9A54-455F49B7E89D}" srcOrd="4" destOrd="0" presId="urn:microsoft.com/office/officeart/2008/layout/VerticalCurvedList"/>
    <dgm:cxn modelId="{5882B590-F296-4825-B48E-22A09C5636C7}" type="presParOf" srcId="{5B91B092-FDBD-4CB1-9A54-455F49B7E89D}" destId="{615C13AE-361A-4AFE-B78B-B632D0122C55}" srcOrd="0" destOrd="0" presId="urn:microsoft.com/office/officeart/2008/layout/VerticalCurvedList"/>
    <dgm:cxn modelId="{5CCAC63D-75CE-416B-B314-1B2BA150408B}" type="presParOf" srcId="{0A560C68-0897-4E6F-A556-A4AC5F2D2DEB}" destId="{CEE92BD7-4CF4-4F93-96D2-96CE2FE52D37}" srcOrd="5" destOrd="0" presId="urn:microsoft.com/office/officeart/2008/layout/VerticalCurvedList"/>
    <dgm:cxn modelId="{06B057CF-68C7-4C35-B49A-616529547AA0}" type="presParOf" srcId="{0A560C68-0897-4E6F-A556-A4AC5F2D2DEB}" destId="{04E0292C-1BB5-439D-B2C4-36122B2AAA58}" srcOrd="6" destOrd="0" presId="urn:microsoft.com/office/officeart/2008/layout/VerticalCurvedList"/>
    <dgm:cxn modelId="{5921AF6D-69D0-4559-9B88-94D53702EBF4}" type="presParOf" srcId="{04E0292C-1BB5-439D-B2C4-36122B2AAA58}" destId="{FA20F271-10B1-448C-A1CC-FA91F3ECB14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A09D96-4E24-47C0-B4F0-FD1DF6D2E387}" type="doc">
      <dgm:prSet loTypeId="urn:microsoft.com/office/officeart/2008/layout/VerticalCurv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763D3E-539A-47C2-9898-D249A587A12B}">
      <dgm:prSet phldrT="[Text]" custT="1"/>
      <dgm:spPr/>
      <dgm:t>
        <a:bodyPr/>
        <a:lstStyle/>
        <a:p>
          <a:r>
            <a:rPr lang="en-US" sz="2800" dirty="0" smtClean="0"/>
            <a:t>Letting young people make mistakes</a:t>
          </a:r>
          <a:endParaRPr lang="en-US" sz="2800" dirty="0"/>
        </a:p>
      </dgm:t>
    </dgm:pt>
    <dgm:pt modelId="{576E4A77-AC00-4030-9D0A-1F460126168A}" type="parTrans" cxnId="{B1C15DD4-4F7A-4013-9507-915A03CA5A0D}">
      <dgm:prSet/>
      <dgm:spPr/>
      <dgm:t>
        <a:bodyPr/>
        <a:lstStyle/>
        <a:p>
          <a:endParaRPr lang="en-US" sz="3600"/>
        </a:p>
      </dgm:t>
    </dgm:pt>
    <dgm:pt modelId="{BC8FC056-6289-4E81-9981-2E7EA4722B15}" type="sibTrans" cxnId="{B1C15DD4-4F7A-4013-9507-915A03CA5A0D}">
      <dgm:prSet/>
      <dgm:spPr/>
      <dgm:t>
        <a:bodyPr/>
        <a:lstStyle/>
        <a:p>
          <a:endParaRPr lang="en-US" sz="3600"/>
        </a:p>
      </dgm:t>
    </dgm:pt>
    <dgm:pt modelId="{368834DA-0F28-48A3-85F9-9260C3BE34D7}">
      <dgm:prSet phldrT="[Text]" custT="1"/>
      <dgm:spPr/>
      <dgm:t>
        <a:bodyPr/>
        <a:lstStyle/>
        <a:p>
          <a:r>
            <a:rPr lang="en-US" sz="2800" dirty="0" smtClean="0">
              <a:solidFill>
                <a:srgbClr val="FFFF00"/>
              </a:solidFill>
            </a:rPr>
            <a:t>Praising effort rather than results</a:t>
          </a:r>
          <a:endParaRPr lang="en-US" sz="2800" dirty="0">
            <a:solidFill>
              <a:srgbClr val="FFFF00"/>
            </a:solidFill>
          </a:endParaRPr>
        </a:p>
      </dgm:t>
    </dgm:pt>
    <dgm:pt modelId="{2F07DB9C-096F-4823-9086-DE6A2C891D0B}" type="parTrans" cxnId="{5A17B5E1-32EC-4F1F-A945-8EFD9D8DA903}">
      <dgm:prSet/>
      <dgm:spPr/>
      <dgm:t>
        <a:bodyPr/>
        <a:lstStyle/>
        <a:p>
          <a:endParaRPr lang="en-US" sz="3600"/>
        </a:p>
      </dgm:t>
    </dgm:pt>
    <dgm:pt modelId="{DE4F6195-05D0-402B-9218-F1F24C707061}" type="sibTrans" cxnId="{5A17B5E1-32EC-4F1F-A945-8EFD9D8DA903}">
      <dgm:prSet/>
      <dgm:spPr/>
      <dgm:t>
        <a:bodyPr/>
        <a:lstStyle/>
        <a:p>
          <a:endParaRPr lang="en-US" sz="3600"/>
        </a:p>
      </dgm:t>
    </dgm:pt>
    <dgm:pt modelId="{0253EBAF-84E8-401A-B570-E9074DCE65DF}">
      <dgm:prSet phldrT="[Text]" custT="1"/>
      <dgm:spPr/>
      <dgm:t>
        <a:bodyPr/>
        <a:lstStyle/>
        <a:p>
          <a:r>
            <a:rPr lang="en-US" sz="2800" dirty="0" smtClean="0"/>
            <a:t>Building Spikes – Celebrating Unevenness</a:t>
          </a:r>
          <a:endParaRPr lang="en-US" sz="2800" dirty="0"/>
        </a:p>
      </dgm:t>
    </dgm:pt>
    <dgm:pt modelId="{6CD7C70C-D627-4008-9A88-05497671EC1F}" type="parTrans" cxnId="{57D62D8B-7DBD-4989-90EB-E1BC71C03E7E}">
      <dgm:prSet/>
      <dgm:spPr/>
      <dgm:t>
        <a:bodyPr/>
        <a:lstStyle/>
        <a:p>
          <a:endParaRPr lang="en-US" sz="3600"/>
        </a:p>
      </dgm:t>
    </dgm:pt>
    <dgm:pt modelId="{5C6EA1BF-2482-446D-995A-B6F16A2DFF36}" type="sibTrans" cxnId="{57D62D8B-7DBD-4989-90EB-E1BC71C03E7E}">
      <dgm:prSet/>
      <dgm:spPr/>
      <dgm:t>
        <a:bodyPr/>
        <a:lstStyle/>
        <a:p>
          <a:endParaRPr lang="en-US" sz="3600"/>
        </a:p>
      </dgm:t>
    </dgm:pt>
    <dgm:pt modelId="{41DF562B-27B2-4A53-A819-A0442019857B}" type="pres">
      <dgm:prSet presAssocID="{0FA09D96-4E24-47C0-B4F0-FD1DF6D2E38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A560C68-0897-4E6F-A556-A4AC5F2D2DEB}" type="pres">
      <dgm:prSet presAssocID="{0FA09D96-4E24-47C0-B4F0-FD1DF6D2E387}" presName="Name1" presStyleCnt="0"/>
      <dgm:spPr/>
    </dgm:pt>
    <dgm:pt modelId="{7FC6703D-147E-44F3-87BF-EC98917CC02F}" type="pres">
      <dgm:prSet presAssocID="{0FA09D96-4E24-47C0-B4F0-FD1DF6D2E387}" presName="cycle" presStyleCnt="0"/>
      <dgm:spPr/>
    </dgm:pt>
    <dgm:pt modelId="{94D6BB85-0F6A-4307-B4AC-6BEAD22DF650}" type="pres">
      <dgm:prSet presAssocID="{0FA09D96-4E24-47C0-B4F0-FD1DF6D2E387}" presName="srcNode" presStyleLbl="node1" presStyleIdx="0" presStyleCnt="3"/>
      <dgm:spPr/>
    </dgm:pt>
    <dgm:pt modelId="{A22D7FB4-A116-4E77-9267-A98BBE7866A1}" type="pres">
      <dgm:prSet presAssocID="{0FA09D96-4E24-47C0-B4F0-FD1DF6D2E387}" presName="conn" presStyleLbl="parChTrans1D2" presStyleIdx="0" presStyleCnt="1"/>
      <dgm:spPr/>
      <dgm:t>
        <a:bodyPr/>
        <a:lstStyle/>
        <a:p>
          <a:endParaRPr lang="en-US"/>
        </a:p>
      </dgm:t>
    </dgm:pt>
    <dgm:pt modelId="{4DBEDFB0-9900-47D8-8AE4-F2D65233A729}" type="pres">
      <dgm:prSet presAssocID="{0FA09D96-4E24-47C0-B4F0-FD1DF6D2E387}" presName="extraNode" presStyleLbl="node1" presStyleIdx="0" presStyleCnt="3"/>
      <dgm:spPr/>
    </dgm:pt>
    <dgm:pt modelId="{8F10CE6D-F86C-4DF9-A94A-FD6FC7D85D5F}" type="pres">
      <dgm:prSet presAssocID="{0FA09D96-4E24-47C0-B4F0-FD1DF6D2E387}" presName="dstNode" presStyleLbl="node1" presStyleIdx="0" presStyleCnt="3"/>
      <dgm:spPr/>
    </dgm:pt>
    <dgm:pt modelId="{9172B59D-89B4-470C-B72B-63EF5318DAFF}" type="pres">
      <dgm:prSet presAssocID="{61763D3E-539A-47C2-9898-D249A587A12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79210B-313A-4AF5-8E4B-818FEBF6DC85}" type="pres">
      <dgm:prSet presAssocID="{61763D3E-539A-47C2-9898-D249A587A12B}" presName="accent_1" presStyleCnt="0"/>
      <dgm:spPr/>
    </dgm:pt>
    <dgm:pt modelId="{C7DF67B7-18E9-46EC-8DB1-4B072102C508}" type="pres">
      <dgm:prSet presAssocID="{61763D3E-539A-47C2-9898-D249A587A12B}" presName="accentRepeatNode" presStyleLbl="solidFgAcc1" presStyleIdx="0" presStyleCnt="3"/>
      <dgm:spPr/>
    </dgm:pt>
    <dgm:pt modelId="{66A5741E-E575-4297-BD13-60FCDCF8FF3A}" type="pres">
      <dgm:prSet presAssocID="{368834DA-0F28-48A3-85F9-9260C3BE34D7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91B092-FDBD-4CB1-9A54-455F49B7E89D}" type="pres">
      <dgm:prSet presAssocID="{368834DA-0F28-48A3-85F9-9260C3BE34D7}" presName="accent_2" presStyleCnt="0"/>
      <dgm:spPr/>
    </dgm:pt>
    <dgm:pt modelId="{615C13AE-361A-4AFE-B78B-B632D0122C55}" type="pres">
      <dgm:prSet presAssocID="{368834DA-0F28-48A3-85F9-9260C3BE34D7}" presName="accentRepeatNode" presStyleLbl="solidFgAcc1" presStyleIdx="1" presStyleCnt="3"/>
      <dgm:spPr/>
      <dgm:t>
        <a:bodyPr/>
        <a:lstStyle/>
        <a:p>
          <a:endParaRPr lang="en-US"/>
        </a:p>
      </dgm:t>
    </dgm:pt>
    <dgm:pt modelId="{CEE92BD7-4CF4-4F93-96D2-96CE2FE52D37}" type="pres">
      <dgm:prSet presAssocID="{0253EBAF-84E8-401A-B570-E9074DCE65DF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E0292C-1BB5-439D-B2C4-36122B2AAA58}" type="pres">
      <dgm:prSet presAssocID="{0253EBAF-84E8-401A-B570-E9074DCE65DF}" presName="accent_3" presStyleCnt="0"/>
      <dgm:spPr/>
    </dgm:pt>
    <dgm:pt modelId="{FA20F271-10B1-448C-A1CC-FA91F3ECB14A}" type="pres">
      <dgm:prSet presAssocID="{0253EBAF-84E8-401A-B570-E9074DCE65DF}" presName="accentRepeatNode" presStyleLbl="solidFgAcc1" presStyleIdx="2" presStyleCnt="3"/>
      <dgm:spPr/>
    </dgm:pt>
  </dgm:ptLst>
  <dgm:cxnLst>
    <dgm:cxn modelId="{5A17B5E1-32EC-4F1F-A945-8EFD9D8DA903}" srcId="{0FA09D96-4E24-47C0-B4F0-FD1DF6D2E387}" destId="{368834DA-0F28-48A3-85F9-9260C3BE34D7}" srcOrd="1" destOrd="0" parTransId="{2F07DB9C-096F-4823-9086-DE6A2C891D0B}" sibTransId="{DE4F6195-05D0-402B-9218-F1F24C707061}"/>
    <dgm:cxn modelId="{23D240E2-FF23-49CB-9D2F-CB6AF17A578E}" type="presOf" srcId="{BC8FC056-6289-4E81-9981-2E7EA4722B15}" destId="{A22D7FB4-A116-4E77-9267-A98BBE7866A1}" srcOrd="0" destOrd="0" presId="urn:microsoft.com/office/officeart/2008/layout/VerticalCurvedList"/>
    <dgm:cxn modelId="{A3331D6A-56A8-4C85-9DB2-7207C36DC258}" type="presOf" srcId="{368834DA-0F28-48A3-85F9-9260C3BE34D7}" destId="{66A5741E-E575-4297-BD13-60FCDCF8FF3A}" srcOrd="0" destOrd="0" presId="urn:microsoft.com/office/officeart/2008/layout/VerticalCurvedList"/>
    <dgm:cxn modelId="{9F7958D9-8BC8-4C06-A80F-0E96B851AEB0}" type="presOf" srcId="{0FA09D96-4E24-47C0-B4F0-FD1DF6D2E387}" destId="{41DF562B-27B2-4A53-A819-A0442019857B}" srcOrd="0" destOrd="0" presId="urn:microsoft.com/office/officeart/2008/layout/VerticalCurvedList"/>
    <dgm:cxn modelId="{B1C15DD4-4F7A-4013-9507-915A03CA5A0D}" srcId="{0FA09D96-4E24-47C0-B4F0-FD1DF6D2E387}" destId="{61763D3E-539A-47C2-9898-D249A587A12B}" srcOrd="0" destOrd="0" parTransId="{576E4A77-AC00-4030-9D0A-1F460126168A}" sibTransId="{BC8FC056-6289-4E81-9981-2E7EA4722B15}"/>
    <dgm:cxn modelId="{DB0ECE22-6377-4EFE-9C06-6E1D64A3BBF0}" type="presOf" srcId="{0253EBAF-84E8-401A-B570-E9074DCE65DF}" destId="{CEE92BD7-4CF4-4F93-96D2-96CE2FE52D37}" srcOrd="0" destOrd="0" presId="urn:microsoft.com/office/officeart/2008/layout/VerticalCurvedList"/>
    <dgm:cxn modelId="{57D62D8B-7DBD-4989-90EB-E1BC71C03E7E}" srcId="{0FA09D96-4E24-47C0-B4F0-FD1DF6D2E387}" destId="{0253EBAF-84E8-401A-B570-E9074DCE65DF}" srcOrd="2" destOrd="0" parTransId="{6CD7C70C-D627-4008-9A88-05497671EC1F}" sibTransId="{5C6EA1BF-2482-446D-995A-B6F16A2DFF36}"/>
    <dgm:cxn modelId="{5448121B-4FD6-4B4C-BCCA-AF2B8424D981}" type="presOf" srcId="{61763D3E-539A-47C2-9898-D249A587A12B}" destId="{9172B59D-89B4-470C-B72B-63EF5318DAFF}" srcOrd="0" destOrd="0" presId="urn:microsoft.com/office/officeart/2008/layout/VerticalCurvedList"/>
    <dgm:cxn modelId="{B1B78782-1CA9-4D30-BB4C-A334257BB23A}" type="presParOf" srcId="{41DF562B-27B2-4A53-A819-A0442019857B}" destId="{0A560C68-0897-4E6F-A556-A4AC5F2D2DEB}" srcOrd="0" destOrd="0" presId="urn:microsoft.com/office/officeart/2008/layout/VerticalCurvedList"/>
    <dgm:cxn modelId="{3A6CD350-E56F-444A-97EF-858AB6E4B006}" type="presParOf" srcId="{0A560C68-0897-4E6F-A556-A4AC5F2D2DEB}" destId="{7FC6703D-147E-44F3-87BF-EC98917CC02F}" srcOrd="0" destOrd="0" presId="urn:microsoft.com/office/officeart/2008/layout/VerticalCurvedList"/>
    <dgm:cxn modelId="{AC274456-C803-4532-906C-281033CD40E6}" type="presParOf" srcId="{7FC6703D-147E-44F3-87BF-EC98917CC02F}" destId="{94D6BB85-0F6A-4307-B4AC-6BEAD22DF650}" srcOrd="0" destOrd="0" presId="urn:microsoft.com/office/officeart/2008/layout/VerticalCurvedList"/>
    <dgm:cxn modelId="{6E786AF0-4875-4F03-93BA-CB53219FCED1}" type="presParOf" srcId="{7FC6703D-147E-44F3-87BF-EC98917CC02F}" destId="{A22D7FB4-A116-4E77-9267-A98BBE7866A1}" srcOrd="1" destOrd="0" presId="urn:microsoft.com/office/officeart/2008/layout/VerticalCurvedList"/>
    <dgm:cxn modelId="{2CA02A90-6021-4704-ABEC-4E64A836DA79}" type="presParOf" srcId="{7FC6703D-147E-44F3-87BF-EC98917CC02F}" destId="{4DBEDFB0-9900-47D8-8AE4-F2D65233A729}" srcOrd="2" destOrd="0" presId="urn:microsoft.com/office/officeart/2008/layout/VerticalCurvedList"/>
    <dgm:cxn modelId="{EA97758E-5509-4123-8893-8FCAF0845BC3}" type="presParOf" srcId="{7FC6703D-147E-44F3-87BF-EC98917CC02F}" destId="{8F10CE6D-F86C-4DF9-A94A-FD6FC7D85D5F}" srcOrd="3" destOrd="0" presId="urn:microsoft.com/office/officeart/2008/layout/VerticalCurvedList"/>
    <dgm:cxn modelId="{9480EFF1-B25C-4E61-902D-F6839D0AAAFE}" type="presParOf" srcId="{0A560C68-0897-4E6F-A556-A4AC5F2D2DEB}" destId="{9172B59D-89B4-470C-B72B-63EF5318DAFF}" srcOrd="1" destOrd="0" presId="urn:microsoft.com/office/officeart/2008/layout/VerticalCurvedList"/>
    <dgm:cxn modelId="{B1D1BF29-F05C-4A1B-86B2-B52F27539919}" type="presParOf" srcId="{0A560C68-0897-4E6F-A556-A4AC5F2D2DEB}" destId="{F479210B-313A-4AF5-8E4B-818FEBF6DC85}" srcOrd="2" destOrd="0" presId="urn:microsoft.com/office/officeart/2008/layout/VerticalCurvedList"/>
    <dgm:cxn modelId="{C9F00860-9542-42F4-B17C-E4BA20AEBE42}" type="presParOf" srcId="{F479210B-313A-4AF5-8E4B-818FEBF6DC85}" destId="{C7DF67B7-18E9-46EC-8DB1-4B072102C508}" srcOrd="0" destOrd="0" presId="urn:microsoft.com/office/officeart/2008/layout/VerticalCurvedList"/>
    <dgm:cxn modelId="{01F98458-D972-404F-8377-DAF6A0A6D364}" type="presParOf" srcId="{0A560C68-0897-4E6F-A556-A4AC5F2D2DEB}" destId="{66A5741E-E575-4297-BD13-60FCDCF8FF3A}" srcOrd="3" destOrd="0" presId="urn:microsoft.com/office/officeart/2008/layout/VerticalCurvedList"/>
    <dgm:cxn modelId="{FE9178E3-4341-4DED-8842-608EC435A02B}" type="presParOf" srcId="{0A560C68-0897-4E6F-A556-A4AC5F2D2DEB}" destId="{5B91B092-FDBD-4CB1-9A54-455F49B7E89D}" srcOrd="4" destOrd="0" presId="urn:microsoft.com/office/officeart/2008/layout/VerticalCurvedList"/>
    <dgm:cxn modelId="{B5432905-8E92-4A03-BFF1-001FD687F6A9}" type="presParOf" srcId="{5B91B092-FDBD-4CB1-9A54-455F49B7E89D}" destId="{615C13AE-361A-4AFE-B78B-B632D0122C55}" srcOrd="0" destOrd="0" presId="urn:microsoft.com/office/officeart/2008/layout/VerticalCurvedList"/>
    <dgm:cxn modelId="{917494EF-B9ED-475A-9BF6-9595F4C116B9}" type="presParOf" srcId="{0A560C68-0897-4E6F-A556-A4AC5F2D2DEB}" destId="{CEE92BD7-4CF4-4F93-96D2-96CE2FE52D37}" srcOrd="5" destOrd="0" presId="urn:microsoft.com/office/officeart/2008/layout/VerticalCurvedList"/>
    <dgm:cxn modelId="{CD472F06-06CC-4EA6-927F-3F55BD73585B}" type="presParOf" srcId="{0A560C68-0897-4E6F-A556-A4AC5F2D2DEB}" destId="{04E0292C-1BB5-439D-B2C4-36122B2AAA58}" srcOrd="6" destOrd="0" presId="urn:microsoft.com/office/officeart/2008/layout/VerticalCurvedList"/>
    <dgm:cxn modelId="{890E38F8-5596-41A8-9BB8-C6D66482E0CE}" type="presParOf" srcId="{04E0292C-1BB5-439D-B2C4-36122B2AAA58}" destId="{FA20F271-10B1-448C-A1CC-FA91F3ECB14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FA09D96-4E24-47C0-B4F0-FD1DF6D2E387}" type="doc">
      <dgm:prSet loTypeId="urn:microsoft.com/office/officeart/2008/layout/VerticalCurv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763D3E-539A-47C2-9898-D249A587A12B}">
      <dgm:prSet phldrT="[Text]"/>
      <dgm:spPr/>
      <dgm:t>
        <a:bodyPr/>
        <a:lstStyle/>
        <a:p>
          <a:r>
            <a:rPr lang="en-US" dirty="0" smtClean="0"/>
            <a:t>Physical symptoms</a:t>
          </a:r>
          <a:endParaRPr lang="en-US" dirty="0"/>
        </a:p>
      </dgm:t>
    </dgm:pt>
    <dgm:pt modelId="{576E4A77-AC00-4030-9D0A-1F460126168A}" type="parTrans" cxnId="{B1C15DD4-4F7A-4013-9507-915A03CA5A0D}">
      <dgm:prSet/>
      <dgm:spPr/>
      <dgm:t>
        <a:bodyPr/>
        <a:lstStyle/>
        <a:p>
          <a:endParaRPr lang="en-US"/>
        </a:p>
      </dgm:t>
    </dgm:pt>
    <dgm:pt modelId="{BC8FC056-6289-4E81-9981-2E7EA4722B15}" type="sibTrans" cxnId="{B1C15DD4-4F7A-4013-9507-915A03CA5A0D}">
      <dgm:prSet/>
      <dgm:spPr/>
      <dgm:t>
        <a:bodyPr/>
        <a:lstStyle/>
        <a:p>
          <a:endParaRPr lang="en-US"/>
        </a:p>
      </dgm:t>
    </dgm:pt>
    <dgm:pt modelId="{368834DA-0F28-48A3-85F9-9260C3BE34D7}">
      <dgm:prSet phldrT="[Text]"/>
      <dgm:spPr/>
      <dgm:t>
        <a:bodyPr/>
        <a:lstStyle/>
        <a:p>
          <a:r>
            <a:rPr lang="en-US" dirty="0" smtClean="0"/>
            <a:t>Fatigue</a:t>
          </a:r>
          <a:endParaRPr lang="en-US" dirty="0"/>
        </a:p>
      </dgm:t>
    </dgm:pt>
    <dgm:pt modelId="{2F07DB9C-096F-4823-9086-DE6A2C891D0B}" type="parTrans" cxnId="{5A17B5E1-32EC-4F1F-A945-8EFD9D8DA903}">
      <dgm:prSet/>
      <dgm:spPr/>
      <dgm:t>
        <a:bodyPr/>
        <a:lstStyle/>
        <a:p>
          <a:endParaRPr lang="en-US"/>
        </a:p>
      </dgm:t>
    </dgm:pt>
    <dgm:pt modelId="{DE4F6195-05D0-402B-9218-F1F24C707061}" type="sibTrans" cxnId="{5A17B5E1-32EC-4F1F-A945-8EFD9D8DA903}">
      <dgm:prSet/>
      <dgm:spPr/>
      <dgm:t>
        <a:bodyPr/>
        <a:lstStyle/>
        <a:p>
          <a:endParaRPr lang="en-US"/>
        </a:p>
      </dgm:t>
    </dgm:pt>
    <dgm:pt modelId="{0253EBAF-84E8-401A-B570-E9074DCE65DF}">
      <dgm:prSet phldrT="[Text]"/>
      <dgm:spPr/>
      <dgm:t>
        <a:bodyPr/>
        <a:lstStyle/>
        <a:p>
          <a:r>
            <a:rPr lang="en-US" dirty="0" smtClean="0"/>
            <a:t>Disinterest</a:t>
          </a:r>
          <a:endParaRPr lang="en-US" dirty="0"/>
        </a:p>
      </dgm:t>
    </dgm:pt>
    <dgm:pt modelId="{6CD7C70C-D627-4008-9A88-05497671EC1F}" type="parTrans" cxnId="{57D62D8B-7DBD-4989-90EB-E1BC71C03E7E}">
      <dgm:prSet/>
      <dgm:spPr/>
      <dgm:t>
        <a:bodyPr/>
        <a:lstStyle/>
        <a:p>
          <a:endParaRPr lang="en-US"/>
        </a:p>
      </dgm:t>
    </dgm:pt>
    <dgm:pt modelId="{5C6EA1BF-2482-446D-995A-B6F16A2DFF36}" type="sibTrans" cxnId="{57D62D8B-7DBD-4989-90EB-E1BC71C03E7E}">
      <dgm:prSet/>
      <dgm:spPr/>
      <dgm:t>
        <a:bodyPr/>
        <a:lstStyle/>
        <a:p>
          <a:endParaRPr lang="en-US"/>
        </a:p>
      </dgm:t>
    </dgm:pt>
    <dgm:pt modelId="{6ADD8546-5FD7-4EFA-93AA-D01B5E036347}">
      <dgm:prSet phldrT="[Text]"/>
      <dgm:spPr/>
      <dgm:t>
        <a:bodyPr/>
        <a:lstStyle/>
        <a:p>
          <a:r>
            <a:rPr lang="en-US" dirty="0" smtClean="0"/>
            <a:t>Dropping grades</a:t>
          </a:r>
          <a:endParaRPr lang="en-US" dirty="0"/>
        </a:p>
      </dgm:t>
    </dgm:pt>
    <dgm:pt modelId="{16DA7031-B1DB-4928-913F-B58964328E8D}" type="parTrans" cxnId="{DC2B75A2-ADDC-4888-80D4-FCA6694B85F1}">
      <dgm:prSet/>
      <dgm:spPr/>
      <dgm:t>
        <a:bodyPr/>
        <a:lstStyle/>
        <a:p>
          <a:endParaRPr lang="en-US"/>
        </a:p>
      </dgm:t>
    </dgm:pt>
    <dgm:pt modelId="{B3D2D29C-1716-4814-B256-E88E21088EB4}" type="sibTrans" cxnId="{DC2B75A2-ADDC-4888-80D4-FCA6694B85F1}">
      <dgm:prSet/>
      <dgm:spPr/>
      <dgm:t>
        <a:bodyPr/>
        <a:lstStyle/>
        <a:p>
          <a:endParaRPr lang="en-US"/>
        </a:p>
      </dgm:t>
    </dgm:pt>
    <dgm:pt modelId="{02C37D61-30CE-4157-9190-6C4315674662}">
      <dgm:prSet phldrT="[Text]"/>
      <dgm:spPr/>
      <dgm:t>
        <a:bodyPr/>
        <a:lstStyle/>
        <a:p>
          <a:r>
            <a:rPr lang="en-US" dirty="0" smtClean="0"/>
            <a:t>Sad mood</a:t>
          </a:r>
          <a:endParaRPr lang="en-US" dirty="0"/>
        </a:p>
      </dgm:t>
    </dgm:pt>
    <dgm:pt modelId="{78DB3F07-B488-4497-80B6-04A2114F50A0}" type="parTrans" cxnId="{8EDD0425-5D13-43EB-B5B8-03077855CCC8}">
      <dgm:prSet/>
      <dgm:spPr/>
      <dgm:t>
        <a:bodyPr/>
        <a:lstStyle/>
        <a:p>
          <a:endParaRPr lang="en-US"/>
        </a:p>
      </dgm:t>
    </dgm:pt>
    <dgm:pt modelId="{7F19A77E-BDF7-4F73-AD36-1A3B38F97AAA}" type="sibTrans" cxnId="{8EDD0425-5D13-43EB-B5B8-03077855CCC8}">
      <dgm:prSet/>
      <dgm:spPr/>
      <dgm:t>
        <a:bodyPr/>
        <a:lstStyle/>
        <a:p>
          <a:endParaRPr lang="en-US"/>
        </a:p>
      </dgm:t>
    </dgm:pt>
    <dgm:pt modelId="{6DA057E7-1FAC-4222-9EE3-1CEECB1E5BEC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Irritability/anger</a:t>
          </a:r>
          <a:endParaRPr lang="en-US" dirty="0">
            <a:solidFill>
              <a:srgbClr val="FF0000"/>
            </a:solidFill>
          </a:endParaRPr>
        </a:p>
      </dgm:t>
    </dgm:pt>
    <dgm:pt modelId="{F9389E50-5A8E-4B3E-96E8-ACA306DE8480}" type="parTrans" cxnId="{C73C6869-E218-482A-8752-CC2DE22823FD}">
      <dgm:prSet/>
      <dgm:spPr/>
      <dgm:t>
        <a:bodyPr/>
        <a:lstStyle/>
        <a:p>
          <a:endParaRPr lang="en-US"/>
        </a:p>
      </dgm:t>
    </dgm:pt>
    <dgm:pt modelId="{E4BB5B94-1864-443C-BCDB-FAA83A4D8A9D}" type="sibTrans" cxnId="{C73C6869-E218-482A-8752-CC2DE22823FD}">
      <dgm:prSet/>
      <dgm:spPr/>
      <dgm:t>
        <a:bodyPr/>
        <a:lstStyle/>
        <a:p>
          <a:endParaRPr lang="en-US"/>
        </a:p>
      </dgm:t>
    </dgm:pt>
    <dgm:pt modelId="{21D51F80-D60B-44E8-A53B-CE68598610FB}">
      <dgm:prSet phldrT="[Text]"/>
      <dgm:spPr/>
      <dgm:t>
        <a:bodyPr/>
        <a:lstStyle/>
        <a:p>
          <a:r>
            <a:rPr lang="en-US" dirty="0" smtClean="0"/>
            <a:t>Substance use</a:t>
          </a:r>
          <a:endParaRPr lang="en-US" dirty="0"/>
        </a:p>
      </dgm:t>
    </dgm:pt>
    <dgm:pt modelId="{F5F4A33F-6740-46B8-8EE4-09B5E941CC04}" type="parTrans" cxnId="{78432B84-C7E3-442B-9CF5-434C11908D02}">
      <dgm:prSet/>
      <dgm:spPr/>
      <dgm:t>
        <a:bodyPr/>
        <a:lstStyle/>
        <a:p>
          <a:endParaRPr lang="en-US"/>
        </a:p>
      </dgm:t>
    </dgm:pt>
    <dgm:pt modelId="{CF4EF577-FDE3-47B9-9B7D-6E1B5040EF57}" type="sibTrans" cxnId="{78432B84-C7E3-442B-9CF5-434C11908D02}">
      <dgm:prSet/>
      <dgm:spPr/>
      <dgm:t>
        <a:bodyPr/>
        <a:lstStyle/>
        <a:p>
          <a:endParaRPr lang="en-US"/>
        </a:p>
      </dgm:t>
    </dgm:pt>
    <dgm:pt modelId="{41DF562B-27B2-4A53-A819-A0442019857B}" type="pres">
      <dgm:prSet presAssocID="{0FA09D96-4E24-47C0-B4F0-FD1DF6D2E38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A560C68-0897-4E6F-A556-A4AC5F2D2DEB}" type="pres">
      <dgm:prSet presAssocID="{0FA09D96-4E24-47C0-B4F0-FD1DF6D2E387}" presName="Name1" presStyleCnt="0"/>
      <dgm:spPr/>
    </dgm:pt>
    <dgm:pt modelId="{7FC6703D-147E-44F3-87BF-EC98917CC02F}" type="pres">
      <dgm:prSet presAssocID="{0FA09D96-4E24-47C0-B4F0-FD1DF6D2E387}" presName="cycle" presStyleCnt="0"/>
      <dgm:spPr/>
    </dgm:pt>
    <dgm:pt modelId="{94D6BB85-0F6A-4307-B4AC-6BEAD22DF650}" type="pres">
      <dgm:prSet presAssocID="{0FA09D96-4E24-47C0-B4F0-FD1DF6D2E387}" presName="srcNode" presStyleLbl="node1" presStyleIdx="0" presStyleCnt="7"/>
      <dgm:spPr/>
    </dgm:pt>
    <dgm:pt modelId="{A22D7FB4-A116-4E77-9267-A98BBE7866A1}" type="pres">
      <dgm:prSet presAssocID="{0FA09D96-4E24-47C0-B4F0-FD1DF6D2E387}" presName="conn" presStyleLbl="parChTrans1D2" presStyleIdx="0" presStyleCnt="1"/>
      <dgm:spPr/>
      <dgm:t>
        <a:bodyPr/>
        <a:lstStyle/>
        <a:p>
          <a:endParaRPr lang="en-US"/>
        </a:p>
      </dgm:t>
    </dgm:pt>
    <dgm:pt modelId="{4DBEDFB0-9900-47D8-8AE4-F2D65233A729}" type="pres">
      <dgm:prSet presAssocID="{0FA09D96-4E24-47C0-B4F0-FD1DF6D2E387}" presName="extraNode" presStyleLbl="node1" presStyleIdx="0" presStyleCnt="7"/>
      <dgm:spPr/>
    </dgm:pt>
    <dgm:pt modelId="{8F10CE6D-F86C-4DF9-A94A-FD6FC7D85D5F}" type="pres">
      <dgm:prSet presAssocID="{0FA09D96-4E24-47C0-B4F0-FD1DF6D2E387}" presName="dstNode" presStyleLbl="node1" presStyleIdx="0" presStyleCnt="7"/>
      <dgm:spPr/>
    </dgm:pt>
    <dgm:pt modelId="{9172B59D-89B4-470C-B72B-63EF5318DAFF}" type="pres">
      <dgm:prSet presAssocID="{61763D3E-539A-47C2-9898-D249A587A12B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79210B-313A-4AF5-8E4B-818FEBF6DC85}" type="pres">
      <dgm:prSet presAssocID="{61763D3E-539A-47C2-9898-D249A587A12B}" presName="accent_1" presStyleCnt="0"/>
      <dgm:spPr/>
    </dgm:pt>
    <dgm:pt modelId="{C7DF67B7-18E9-46EC-8DB1-4B072102C508}" type="pres">
      <dgm:prSet presAssocID="{61763D3E-539A-47C2-9898-D249A587A12B}" presName="accentRepeatNode" presStyleLbl="solidFgAcc1" presStyleIdx="0" presStyleCnt="7"/>
      <dgm:spPr/>
    </dgm:pt>
    <dgm:pt modelId="{66A5741E-E575-4297-BD13-60FCDCF8FF3A}" type="pres">
      <dgm:prSet presAssocID="{368834DA-0F28-48A3-85F9-9260C3BE34D7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91B092-FDBD-4CB1-9A54-455F49B7E89D}" type="pres">
      <dgm:prSet presAssocID="{368834DA-0F28-48A3-85F9-9260C3BE34D7}" presName="accent_2" presStyleCnt="0"/>
      <dgm:spPr/>
    </dgm:pt>
    <dgm:pt modelId="{615C13AE-361A-4AFE-B78B-B632D0122C55}" type="pres">
      <dgm:prSet presAssocID="{368834DA-0F28-48A3-85F9-9260C3BE34D7}" presName="accentRepeatNode" presStyleLbl="solidFgAcc1" presStyleIdx="1" presStyleCnt="7"/>
      <dgm:spPr/>
      <dgm:t>
        <a:bodyPr/>
        <a:lstStyle/>
        <a:p>
          <a:endParaRPr lang="en-US"/>
        </a:p>
      </dgm:t>
    </dgm:pt>
    <dgm:pt modelId="{CEE92BD7-4CF4-4F93-96D2-96CE2FE52D37}" type="pres">
      <dgm:prSet presAssocID="{0253EBAF-84E8-401A-B570-E9074DCE65DF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E0292C-1BB5-439D-B2C4-36122B2AAA58}" type="pres">
      <dgm:prSet presAssocID="{0253EBAF-84E8-401A-B570-E9074DCE65DF}" presName="accent_3" presStyleCnt="0"/>
      <dgm:spPr/>
    </dgm:pt>
    <dgm:pt modelId="{FA20F271-10B1-448C-A1CC-FA91F3ECB14A}" type="pres">
      <dgm:prSet presAssocID="{0253EBAF-84E8-401A-B570-E9074DCE65DF}" presName="accentRepeatNode" presStyleLbl="solidFgAcc1" presStyleIdx="2" presStyleCnt="7"/>
      <dgm:spPr/>
    </dgm:pt>
    <dgm:pt modelId="{9D79BA73-5D53-4FEA-B2C3-BF5117597166}" type="pres">
      <dgm:prSet presAssocID="{6ADD8546-5FD7-4EFA-93AA-D01B5E036347}" presName="text_4" presStyleLbl="node1" presStyleIdx="3" presStyleCnt="7" custLinFactNeighborX="-1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89CD31-386B-428A-8290-57CC29D92B03}" type="pres">
      <dgm:prSet presAssocID="{6ADD8546-5FD7-4EFA-93AA-D01B5E036347}" presName="accent_4" presStyleCnt="0"/>
      <dgm:spPr/>
    </dgm:pt>
    <dgm:pt modelId="{1E75B731-493B-4BB7-A058-6DF598F41124}" type="pres">
      <dgm:prSet presAssocID="{6ADD8546-5FD7-4EFA-93AA-D01B5E036347}" presName="accentRepeatNode" presStyleLbl="solidFgAcc1" presStyleIdx="3" presStyleCnt="7"/>
      <dgm:spPr/>
    </dgm:pt>
    <dgm:pt modelId="{F6849DC6-B58C-4943-B293-37BACF5C86CD}" type="pres">
      <dgm:prSet presAssocID="{02C37D61-30CE-4157-9190-6C4315674662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0E69E3-1A17-4FB3-AEA6-63D5A10968D0}" type="pres">
      <dgm:prSet presAssocID="{02C37D61-30CE-4157-9190-6C4315674662}" presName="accent_5" presStyleCnt="0"/>
      <dgm:spPr/>
    </dgm:pt>
    <dgm:pt modelId="{76762D4F-30D7-4AAB-80B8-E8772FC1A696}" type="pres">
      <dgm:prSet presAssocID="{02C37D61-30CE-4157-9190-6C4315674662}" presName="accentRepeatNode" presStyleLbl="solidFgAcc1" presStyleIdx="4" presStyleCnt="7"/>
      <dgm:spPr/>
    </dgm:pt>
    <dgm:pt modelId="{8B570C27-1943-40A2-BC4C-04273895F24E}" type="pres">
      <dgm:prSet presAssocID="{6DA057E7-1FAC-4222-9EE3-1CEECB1E5BEC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C7B72-B962-4A5A-9296-4B1AF2D4EAA5}" type="pres">
      <dgm:prSet presAssocID="{6DA057E7-1FAC-4222-9EE3-1CEECB1E5BEC}" presName="accent_6" presStyleCnt="0"/>
      <dgm:spPr/>
    </dgm:pt>
    <dgm:pt modelId="{AE8504E9-6A64-4B70-B832-8546C1BD291C}" type="pres">
      <dgm:prSet presAssocID="{6DA057E7-1FAC-4222-9EE3-1CEECB1E5BEC}" presName="accentRepeatNode" presStyleLbl="solidFgAcc1" presStyleIdx="5" presStyleCnt="7"/>
      <dgm:spPr/>
    </dgm:pt>
    <dgm:pt modelId="{5EFB9487-4200-4F40-A703-51D5A35545F0}" type="pres">
      <dgm:prSet presAssocID="{21D51F80-D60B-44E8-A53B-CE68598610FB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D0BCD1-67EB-4BE1-BD66-ADDCFB2F3EF0}" type="pres">
      <dgm:prSet presAssocID="{21D51F80-D60B-44E8-A53B-CE68598610FB}" presName="accent_7" presStyleCnt="0"/>
      <dgm:spPr/>
    </dgm:pt>
    <dgm:pt modelId="{F71723C3-3D8E-449F-BD80-51623DF7E0C3}" type="pres">
      <dgm:prSet presAssocID="{21D51F80-D60B-44E8-A53B-CE68598610FB}" presName="accentRepeatNode" presStyleLbl="solidFgAcc1" presStyleIdx="6" presStyleCnt="7"/>
      <dgm:spPr/>
    </dgm:pt>
  </dgm:ptLst>
  <dgm:cxnLst>
    <dgm:cxn modelId="{C73C6869-E218-482A-8752-CC2DE22823FD}" srcId="{0FA09D96-4E24-47C0-B4F0-FD1DF6D2E387}" destId="{6DA057E7-1FAC-4222-9EE3-1CEECB1E5BEC}" srcOrd="5" destOrd="0" parTransId="{F9389E50-5A8E-4B3E-96E8-ACA306DE8480}" sibTransId="{E4BB5B94-1864-443C-BCDB-FAA83A4D8A9D}"/>
    <dgm:cxn modelId="{5A17B5E1-32EC-4F1F-A945-8EFD9D8DA903}" srcId="{0FA09D96-4E24-47C0-B4F0-FD1DF6D2E387}" destId="{368834DA-0F28-48A3-85F9-9260C3BE34D7}" srcOrd="1" destOrd="0" parTransId="{2F07DB9C-096F-4823-9086-DE6A2C891D0B}" sibTransId="{DE4F6195-05D0-402B-9218-F1F24C707061}"/>
    <dgm:cxn modelId="{39290462-EE99-1B47-98B4-FA5A40EAEEEE}" type="presOf" srcId="{0253EBAF-84E8-401A-B570-E9074DCE65DF}" destId="{CEE92BD7-4CF4-4F93-96D2-96CE2FE52D37}" srcOrd="0" destOrd="0" presId="urn:microsoft.com/office/officeart/2008/layout/VerticalCurvedList"/>
    <dgm:cxn modelId="{5684C0D8-5032-CE49-98A3-3DAAA318AB0D}" type="presOf" srcId="{BC8FC056-6289-4E81-9981-2E7EA4722B15}" destId="{A22D7FB4-A116-4E77-9267-A98BBE7866A1}" srcOrd="0" destOrd="0" presId="urn:microsoft.com/office/officeart/2008/layout/VerticalCurvedList"/>
    <dgm:cxn modelId="{DC2B75A2-ADDC-4888-80D4-FCA6694B85F1}" srcId="{0FA09D96-4E24-47C0-B4F0-FD1DF6D2E387}" destId="{6ADD8546-5FD7-4EFA-93AA-D01B5E036347}" srcOrd="3" destOrd="0" parTransId="{16DA7031-B1DB-4928-913F-B58964328E8D}" sibTransId="{B3D2D29C-1716-4814-B256-E88E21088EB4}"/>
    <dgm:cxn modelId="{1DD2BE05-3995-BC48-A34A-FED633449E1F}" type="presOf" srcId="{368834DA-0F28-48A3-85F9-9260C3BE34D7}" destId="{66A5741E-E575-4297-BD13-60FCDCF8FF3A}" srcOrd="0" destOrd="0" presId="urn:microsoft.com/office/officeart/2008/layout/VerticalCurvedList"/>
    <dgm:cxn modelId="{339ADE29-9F7A-F642-A69A-F8934522380C}" type="presOf" srcId="{02C37D61-30CE-4157-9190-6C4315674662}" destId="{F6849DC6-B58C-4943-B293-37BACF5C86CD}" srcOrd="0" destOrd="0" presId="urn:microsoft.com/office/officeart/2008/layout/VerticalCurvedList"/>
    <dgm:cxn modelId="{3E5BC116-3215-C040-A4C4-0CA43ACA83DD}" type="presOf" srcId="{61763D3E-539A-47C2-9898-D249A587A12B}" destId="{9172B59D-89B4-470C-B72B-63EF5318DAFF}" srcOrd="0" destOrd="0" presId="urn:microsoft.com/office/officeart/2008/layout/VerticalCurvedList"/>
    <dgm:cxn modelId="{6223BE12-32A4-1B43-A933-026D4A700DB7}" type="presOf" srcId="{21D51F80-D60B-44E8-A53B-CE68598610FB}" destId="{5EFB9487-4200-4F40-A703-51D5A35545F0}" srcOrd="0" destOrd="0" presId="urn:microsoft.com/office/officeart/2008/layout/VerticalCurvedList"/>
    <dgm:cxn modelId="{B1C15DD4-4F7A-4013-9507-915A03CA5A0D}" srcId="{0FA09D96-4E24-47C0-B4F0-FD1DF6D2E387}" destId="{61763D3E-539A-47C2-9898-D249A587A12B}" srcOrd="0" destOrd="0" parTransId="{576E4A77-AC00-4030-9D0A-1F460126168A}" sibTransId="{BC8FC056-6289-4E81-9981-2E7EA4722B15}"/>
    <dgm:cxn modelId="{8D823C9D-8C51-404A-B2D4-0312DDCC4F1F}" type="presOf" srcId="{6DA057E7-1FAC-4222-9EE3-1CEECB1E5BEC}" destId="{8B570C27-1943-40A2-BC4C-04273895F24E}" srcOrd="0" destOrd="0" presId="urn:microsoft.com/office/officeart/2008/layout/VerticalCurvedList"/>
    <dgm:cxn modelId="{768DB6AD-9AD6-AB4F-BEB6-A5E633167601}" type="presOf" srcId="{0FA09D96-4E24-47C0-B4F0-FD1DF6D2E387}" destId="{41DF562B-27B2-4A53-A819-A0442019857B}" srcOrd="0" destOrd="0" presId="urn:microsoft.com/office/officeart/2008/layout/VerticalCurvedList"/>
    <dgm:cxn modelId="{8EDD0425-5D13-43EB-B5B8-03077855CCC8}" srcId="{0FA09D96-4E24-47C0-B4F0-FD1DF6D2E387}" destId="{02C37D61-30CE-4157-9190-6C4315674662}" srcOrd="4" destOrd="0" parTransId="{78DB3F07-B488-4497-80B6-04A2114F50A0}" sibTransId="{7F19A77E-BDF7-4F73-AD36-1A3B38F97AAA}"/>
    <dgm:cxn modelId="{632DACD9-247A-AD49-9921-86205EC78F82}" type="presOf" srcId="{6ADD8546-5FD7-4EFA-93AA-D01B5E036347}" destId="{9D79BA73-5D53-4FEA-B2C3-BF5117597166}" srcOrd="0" destOrd="0" presId="urn:microsoft.com/office/officeart/2008/layout/VerticalCurvedList"/>
    <dgm:cxn modelId="{57D62D8B-7DBD-4989-90EB-E1BC71C03E7E}" srcId="{0FA09D96-4E24-47C0-B4F0-FD1DF6D2E387}" destId="{0253EBAF-84E8-401A-B570-E9074DCE65DF}" srcOrd="2" destOrd="0" parTransId="{6CD7C70C-D627-4008-9A88-05497671EC1F}" sibTransId="{5C6EA1BF-2482-446D-995A-B6F16A2DFF36}"/>
    <dgm:cxn modelId="{78432B84-C7E3-442B-9CF5-434C11908D02}" srcId="{0FA09D96-4E24-47C0-B4F0-FD1DF6D2E387}" destId="{21D51F80-D60B-44E8-A53B-CE68598610FB}" srcOrd="6" destOrd="0" parTransId="{F5F4A33F-6740-46B8-8EE4-09B5E941CC04}" sibTransId="{CF4EF577-FDE3-47B9-9B7D-6E1B5040EF57}"/>
    <dgm:cxn modelId="{116858B6-EB83-FE41-A58D-55B07F21A3C7}" type="presParOf" srcId="{41DF562B-27B2-4A53-A819-A0442019857B}" destId="{0A560C68-0897-4E6F-A556-A4AC5F2D2DEB}" srcOrd="0" destOrd="0" presId="urn:microsoft.com/office/officeart/2008/layout/VerticalCurvedList"/>
    <dgm:cxn modelId="{4B2B8C87-CDCF-3C4B-9438-C1EE984465B2}" type="presParOf" srcId="{0A560C68-0897-4E6F-A556-A4AC5F2D2DEB}" destId="{7FC6703D-147E-44F3-87BF-EC98917CC02F}" srcOrd="0" destOrd="0" presId="urn:microsoft.com/office/officeart/2008/layout/VerticalCurvedList"/>
    <dgm:cxn modelId="{0E22DCED-332F-C44C-A99E-22EAE3FB0572}" type="presParOf" srcId="{7FC6703D-147E-44F3-87BF-EC98917CC02F}" destId="{94D6BB85-0F6A-4307-B4AC-6BEAD22DF650}" srcOrd="0" destOrd="0" presId="urn:microsoft.com/office/officeart/2008/layout/VerticalCurvedList"/>
    <dgm:cxn modelId="{EEDA2A4E-87BB-5B4A-A4C0-A71FF9DE7A90}" type="presParOf" srcId="{7FC6703D-147E-44F3-87BF-EC98917CC02F}" destId="{A22D7FB4-A116-4E77-9267-A98BBE7866A1}" srcOrd="1" destOrd="0" presId="urn:microsoft.com/office/officeart/2008/layout/VerticalCurvedList"/>
    <dgm:cxn modelId="{AC266F77-B0FC-CC43-9B72-E7442683ECE9}" type="presParOf" srcId="{7FC6703D-147E-44F3-87BF-EC98917CC02F}" destId="{4DBEDFB0-9900-47D8-8AE4-F2D65233A729}" srcOrd="2" destOrd="0" presId="urn:microsoft.com/office/officeart/2008/layout/VerticalCurvedList"/>
    <dgm:cxn modelId="{4D83DD70-D161-D446-81BC-E57092388D4E}" type="presParOf" srcId="{7FC6703D-147E-44F3-87BF-EC98917CC02F}" destId="{8F10CE6D-F86C-4DF9-A94A-FD6FC7D85D5F}" srcOrd="3" destOrd="0" presId="urn:microsoft.com/office/officeart/2008/layout/VerticalCurvedList"/>
    <dgm:cxn modelId="{17A90701-6536-5F4B-8D3D-EF88553090A4}" type="presParOf" srcId="{0A560C68-0897-4E6F-A556-A4AC5F2D2DEB}" destId="{9172B59D-89B4-470C-B72B-63EF5318DAFF}" srcOrd="1" destOrd="0" presId="urn:microsoft.com/office/officeart/2008/layout/VerticalCurvedList"/>
    <dgm:cxn modelId="{421646B8-8A9E-6945-93C8-323371592A73}" type="presParOf" srcId="{0A560C68-0897-4E6F-A556-A4AC5F2D2DEB}" destId="{F479210B-313A-4AF5-8E4B-818FEBF6DC85}" srcOrd="2" destOrd="0" presId="urn:microsoft.com/office/officeart/2008/layout/VerticalCurvedList"/>
    <dgm:cxn modelId="{661A686F-5C35-8C4B-9AD3-FE97AB4D8F6B}" type="presParOf" srcId="{F479210B-313A-4AF5-8E4B-818FEBF6DC85}" destId="{C7DF67B7-18E9-46EC-8DB1-4B072102C508}" srcOrd="0" destOrd="0" presId="urn:microsoft.com/office/officeart/2008/layout/VerticalCurvedList"/>
    <dgm:cxn modelId="{EF9518B4-FDA3-7740-9903-DFAA7382C0D4}" type="presParOf" srcId="{0A560C68-0897-4E6F-A556-A4AC5F2D2DEB}" destId="{66A5741E-E575-4297-BD13-60FCDCF8FF3A}" srcOrd="3" destOrd="0" presId="urn:microsoft.com/office/officeart/2008/layout/VerticalCurvedList"/>
    <dgm:cxn modelId="{B0B2AF5E-5ABD-2243-880F-D59ADC643425}" type="presParOf" srcId="{0A560C68-0897-4E6F-A556-A4AC5F2D2DEB}" destId="{5B91B092-FDBD-4CB1-9A54-455F49B7E89D}" srcOrd="4" destOrd="0" presId="urn:microsoft.com/office/officeart/2008/layout/VerticalCurvedList"/>
    <dgm:cxn modelId="{DA5BE811-C33E-4545-A456-049D533849D4}" type="presParOf" srcId="{5B91B092-FDBD-4CB1-9A54-455F49B7E89D}" destId="{615C13AE-361A-4AFE-B78B-B632D0122C55}" srcOrd="0" destOrd="0" presId="urn:microsoft.com/office/officeart/2008/layout/VerticalCurvedList"/>
    <dgm:cxn modelId="{EBA7F669-8E35-CB43-891E-A7BC47AB0123}" type="presParOf" srcId="{0A560C68-0897-4E6F-A556-A4AC5F2D2DEB}" destId="{CEE92BD7-4CF4-4F93-96D2-96CE2FE52D37}" srcOrd="5" destOrd="0" presId="urn:microsoft.com/office/officeart/2008/layout/VerticalCurvedList"/>
    <dgm:cxn modelId="{C4228B20-7316-704A-B160-792F6919B88F}" type="presParOf" srcId="{0A560C68-0897-4E6F-A556-A4AC5F2D2DEB}" destId="{04E0292C-1BB5-439D-B2C4-36122B2AAA58}" srcOrd="6" destOrd="0" presId="urn:microsoft.com/office/officeart/2008/layout/VerticalCurvedList"/>
    <dgm:cxn modelId="{E7ACAC73-C6F6-CE4E-AB73-D71C4146A96F}" type="presParOf" srcId="{04E0292C-1BB5-439D-B2C4-36122B2AAA58}" destId="{FA20F271-10B1-448C-A1CC-FA91F3ECB14A}" srcOrd="0" destOrd="0" presId="urn:microsoft.com/office/officeart/2008/layout/VerticalCurvedList"/>
    <dgm:cxn modelId="{A6FE6E4C-C5AE-844E-8386-C37E39374427}" type="presParOf" srcId="{0A560C68-0897-4E6F-A556-A4AC5F2D2DEB}" destId="{9D79BA73-5D53-4FEA-B2C3-BF5117597166}" srcOrd="7" destOrd="0" presId="urn:microsoft.com/office/officeart/2008/layout/VerticalCurvedList"/>
    <dgm:cxn modelId="{90C66670-FDE7-D34E-ADA8-3226464812A7}" type="presParOf" srcId="{0A560C68-0897-4E6F-A556-A4AC5F2D2DEB}" destId="{2B89CD31-386B-428A-8290-57CC29D92B03}" srcOrd="8" destOrd="0" presId="urn:microsoft.com/office/officeart/2008/layout/VerticalCurvedList"/>
    <dgm:cxn modelId="{94A8616C-5AB1-274A-9F0F-C90396A5582D}" type="presParOf" srcId="{2B89CD31-386B-428A-8290-57CC29D92B03}" destId="{1E75B731-493B-4BB7-A058-6DF598F41124}" srcOrd="0" destOrd="0" presId="urn:microsoft.com/office/officeart/2008/layout/VerticalCurvedList"/>
    <dgm:cxn modelId="{4A57B49B-184C-7B43-8727-6B0B0AEF61BA}" type="presParOf" srcId="{0A560C68-0897-4E6F-A556-A4AC5F2D2DEB}" destId="{F6849DC6-B58C-4943-B293-37BACF5C86CD}" srcOrd="9" destOrd="0" presId="urn:microsoft.com/office/officeart/2008/layout/VerticalCurvedList"/>
    <dgm:cxn modelId="{261D9E7A-4F75-7E43-A222-875E3FBED7E7}" type="presParOf" srcId="{0A560C68-0897-4E6F-A556-A4AC5F2D2DEB}" destId="{060E69E3-1A17-4FB3-AEA6-63D5A10968D0}" srcOrd="10" destOrd="0" presId="urn:microsoft.com/office/officeart/2008/layout/VerticalCurvedList"/>
    <dgm:cxn modelId="{AF076A97-BD47-9D45-AF4A-4A6422B13D5E}" type="presParOf" srcId="{060E69E3-1A17-4FB3-AEA6-63D5A10968D0}" destId="{76762D4F-30D7-4AAB-80B8-E8772FC1A696}" srcOrd="0" destOrd="0" presId="urn:microsoft.com/office/officeart/2008/layout/VerticalCurvedList"/>
    <dgm:cxn modelId="{3C9EE38E-ABCA-3649-8DA5-7FAB3BD31EA4}" type="presParOf" srcId="{0A560C68-0897-4E6F-A556-A4AC5F2D2DEB}" destId="{8B570C27-1943-40A2-BC4C-04273895F24E}" srcOrd="11" destOrd="0" presId="urn:microsoft.com/office/officeart/2008/layout/VerticalCurvedList"/>
    <dgm:cxn modelId="{D90413EC-B92F-FB45-A5F2-90D56B3A6970}" type="presParOf" srcId="{0A560C68-0897-4E6F-A556-A4AC5F2D2DEB}" destId="{315C7B72-B962-4A5A-9296-4B1AF2D4EAA5}" srcOrd="12" destOrd="0" presId="urn:microsoft.com/office/officeart/2008/layout/VerticalCurvedList"/>
    <dgm:cxn modelId="{0E81EB8D-780C-3A45-A68B-335A62689CAC}" type="presParOf" srcId="{315C7B72-B962-4A5A-9296-4B1AF2D4EAA5}" destId="{AE8504E9-6A64-4B70-B832-8546C1BD291C}" srcOrd="0" destOrd="0" presId="urn:microsoft.com/office/officeart/2008/layout/VerticalCurvedList"/>
    <dgm:cxn modelId="{D8F663E6-FD48-104D-B996-8A597C58190A}" type="presParOf" srcId="{0A560C68-0897-4E6F-A556-A4AC5F2D2DEB}" destId="{5EFB9487-4200-4F40-A703-51D5A35545F0}" srcOrd="13" destOrd="0" presId="urn:microsoft.com/office/officeart/2008/layout/VerticalCurvedList"/>
    <dgm:cxn modelId="{0506287A-BD6F-3A4E-BF92-BD2743B837BE}" type="presParOf" srcId="{0A560C68-0897-4E6F-A556-A4AC5F2D2DEB}" destId="{F3D0BCD1-67EB-4BE1-BD66-ADDCFB2F3EF0}" srcOrd="14" destOrd="0" presId="urn:microsoft.com/office/officeart/2008/layout/VerticalCurvedList"/>
    <dgm:cxn modelId="{B19B98E9-71F4-704C-A2D8-0C416C29C8A8}" type="presParOf" srcId="{F3D0BCD1-67EB-4BE1-BD66-ADDCFB2F3EF0}" destId="{F71723C3-3D8E-449F-BD80-51623DF7E0C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FA09D96-4E24-47C0-B4F0-FD1DF6D2E387}" type="doc">
      <dgm:prSet loTypeId="urn:microsoft.com/office/officeart/2008/layout/VerticalCurv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763D3E-539A-47C2-9898-D249A587A12B}">
      <dgm:prSet phldrT="[Text]"/>
      <dgm:spPr/>
      <dgm:t>
        <a:bodyPr/>
        <a:lstStyle/>
        <a:p>
          <a:r>
            <a:rPr lang="en-US" dirty="0" smtClean="0"/>
            <a:t>Falling Back in Love</a:t>
          </a:r>
          <a:endParaRPr lang="en-US" dirty="0"/>
        </a:p>
      </dgm:t>
    </dgm:pt>
    <dgm:pt modelId="{576E4A77-AC00-4030-9D0A-1F460126168A}" type="parTrans" cxnId="{B1C15DD4-4F7A-4013-9507-915A03CA5A0D}">
      <dgm:prSet/>
      <dgm:spPr/>
      <dgm:t>
        <a:bodyPr/>
        <a:lstStyle/>
        <a:p>
          <a:endParaRPr lang="en-US"/>
        </a:p>
      </dgm:t>
    </dgm:pt>
    <dgm:pt modelId="{BC8FC056-6289-4E81-9981-2E7EA4722B15}" type="sibTrans" cxnId="{B1C15DD4-4F7A-4013-9507-915A03CA5A0D}">
      <dgm:prSet/>
      <dgm:spPr/>
      <dgm:t>
        <a:bodyPr/>
        <a:lstStyle/>
        <a:p>
          <a:endParaRPr lang="en-US"/>
        </a:p>
      </dgm:t>
    </dgm:pt>
    <dgm:pt modelId="{0253EBAF-84E8-401A-B570-E9074DCE65DF}">
      <dgm:prSet phldrT="[Text]"/>
      <dgm:spPr/>
      <dgm:t>
        <a:bodyPr/>
        <a:lstStyle/>
        <a:p>
          <a:r>
            <a:rPr lang="en-US" dirty="0" smtClean="0"/>
            <a:t>Holding to the Highest Expectation</a:t>
          </a:r>
          <a:endParaRPr lang="en-US" dirty="0"/>
        </a:p>
      </dgm:t>
    </dgm:pt>
    <dgm:pt modelId="{6CD7C70C-D627-4008-9A88-05497671EC1F}" type="parTrans" cxnId="{57D62D8B-7DBD-4989-90EB-E1BC71C03E7E}">
      <dgm:prSet/>
      <dgm:spPr/>
      <dgm:t>
        <a:bodyPr/>
        <a:lstStyle/>
        <a:p>
          <a:endParaRPr lang="en-US"/>
        </a:p>
      </dgm:t>
    </dgm:pt>
    <dgm:pt modelId="{5C6EA1BF-2482-446D-995A-B6F16A2DFF36}" type="sibTrans" cxnId="{57D62D8B-7DBD-4989-90EB-E1BC71C03E7E}">
      <dgm:prSet/>
      <dgm:spPr/>
      <dgm:t>
        <a:bodyPr/>
        <a:lstStyle/>
        <a:p>
          <a:endParaRPr lang="en-US"/>
        </a:p>
      </dgm:t>
    </dgm:pt>
    <dgm:pt modelId="{02C37D61-30CE-4157-9190-6C4315674662}">
      <dgm:prSet phldrT="[Text]"/>
      <dgm:spPr/>
      <dgm:t>
        <a:bodyPr/>
        <a:lstStyle/>
        <a:p>
          <a:r>
            <a:rPr lang="en-US" dirty="0" smtClean="0"/>
            <a:t>Honoring Your Spouse/Partner</a:t>
          </a:r>
          <a:endParaRPr lang="en-US" dirty="0"/>
        </a:p>
      </dgm:t>
    </dgm:pt>
    <dgm:pt modelId="{78DB3F07-B488-4497-80B6-04A2114F50A0}" type="parTrans" cxnId="{8EDD0425-5D13-43EB-B5B8-03077855CCC8}">
      <dgm:prSet/>
      <dgm:spPr/>
      <dgm:t>
        <a:bodyPr/>
        <a:lstStyle/>
        <a:p>
          <a:endParaRPr lang="en-US"/>
        </a:p>
      </dgm:t>
    </dgm:pt>
    <dgm:pt modelId="{7F19A77E-BDF7-4F73-AD36-1A3B38F97AAA}" type="sibTrans" cxnId="{8EDD0425-5D13-43EB-B5B8-03077855CCC8}">
      <dgm:prSet/>
      <dgm:spPr/>
      <dgm:t>
        <a:bodyPr/>
        <a:lstStyle/>
        <a:p>
          <a:endParaRPr lang="en-US"/>
        </a:p>
      </dgm:t>
    </dgm:pt>
    <dgm:pt modelId="{368834DA-0F28-48A3-85F9-9260C3BE34D7}">
      <dgm:prSet phldrT="[Text]"/>
      <dgm:spPr/>
      <dgm:t>
        <a:bodyPr/>
        <a:lstStyle/>
        <a:p>
          <a:r>
            <a:rPr lang="en-US" dirty="0" smtClean="0"/>
            <a:t>Catching Your Kid Being Good</a:t>
          </a:r>
          <a:endParaRPr lang="en-US" dirty="0"/>
        </a:p>
      </dgm:t>
    </dgm:pt>
    <dgm:pt modelId="{DE4F6195-05D0-402B-9218-F1F24C707061}" type="sibTrans" cxnId="{5A17B5E1-32EC-4F1F-A945-8EFD9D8DA903}">
      <dgm:prSet/>
      <dgm:spPr/>
      <dgm:t>
        <a:bodyPr/>
        <a:lstStyle/>
        <a:p>
          <a:endParaRPr lang="en-US"/>
        </a:p>
      </dgm:t>
    </dgm:pt>
    <dgm:pt modelId="{2F07DB9C-096F-4823-9086-DE6A2C891D0B}" type="parTrans" cxnId="{5A17B5E1-32EC-4F1F-A945-8EFD9D8DA903}">
      <dgm:prSet/>
      <dgm:spPr/>
      <dgm:t>
        <a:bodyPr/>
        <a:lstStyle/>
        <a:p>
          <a:endParaRPr lang="en-US"/>
        </a:p>
      </dgm:t>
    </dgm:pt>
    <dgm:pt modelId="{41DF562B-27B2-4A53-A819-A0442019857B}" type="pres">
      <dgm:prSet presAssocID="{0FA09D96-4E24-47C0-B4F0-FD1DF6D2E38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A560C68-0897-4E6F-A556-A4AC5F2D2DEB}" type="pres">
      <dgm:prSet presAssocID="{0FA09D96-4E24-47C0-B4F0-FD1DF6D2E387}" presName="Name1" presStyleCnt="0"/>
      <dgm:spPr/>
    </dgm:pt>
    <dgm:pt modelId="{7FC6703D-147E-44F3-87BF-EC98917CC02F}" type="pres">
      <dgm:prSet presAssocID="{0FA09D96-4E24-47C0-B4F0-FD1DF6D2E387}" presName="cycle" presStyleCnt="0"/>
      <dgm:spPr/>
    </dgm:pt>
    <dgm:pt modelId="{94D6BB85-0F6A-4307-B4AC-6BEAD22DF650}" type="pres">
      <dgm:prSet presAssocID="{0FA09D96-4E24-47C0-B4F0-FD1DF6D2E387}" presName="srcNode" presStyleLbl="node1" presStyleIdx="0" presStyleCnt="4"/>
      <dgm:spPr/>
    </dgm:pt>
    <dgm:pt modelId="{A22D7FB4-A116-4E77-9267-A98BBE7866A1}" type="pres">
      <dgm:prSet presAssocID="{0FA09D96-4E24-47C0-B4F0-FD1DF6D2E387}" presName="conn" presStyleLbl="parChTrans1D2" presStyleIdx="0" presStyleCnt="1"/>
      <dgm:spPr/>
      <dgm:t>
        <a:bodyPr/>
        <a:lstStyle/>
        <a:p>
          <a:endParaRPr lang="en-US"/>
        </a:p>
      </dgm:t>
    </dgm:pt>
    <dgm:pt modelId="{4DBEDFB0-9900-47D8-8AE4-F2D65233A729}" type="pres">
      <dgm:prSet presAssocID="{0FA09D96-4E24-47C0-B4F0-FD1DF6D2E387}" presName="extraNode" presStyleLbl="node1" presStyleIdx="0" presStyleCnt="4"/>
      <dgm:spPr/>
    </dgm:pt>
    <dgm:pt modelId="{8F10CE6D-F86C-4DF9-A94A-FD6FC7D85D5F}" type="pres">
      <dgm:prSet presAssocID="{0FA09D96-4E24-47C0-B4F0-FD1DF6D2E387}" presName="dstNode" presStyleLbl="node1" presStyleIdx="0" presStyleCnt="4"/>
      <dgm:spPr/>
    </dgm:pt>
    <dgm:pt modelId="{9172B59D-89B4-470C-B72B-63EF5318DAFF}" type="pres">
      <dgm:prSet presAssocID="{61763D3E-539A-47C2-9898-D249A587A12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79210B-313A-4AF5-8E4B-818FEBF6DC85}" type="pres">
      <dgm:prSet presAssocID="{61763D3E-539A-47C2-9898-D249A587A12B}" presName="accent_1" presStyleCnt="0"/>
      <dgm:spPr/>
    </dgm:pt>
    <dgm:pt modelId="{C7DF67B7-18E9-46EC-8DB1-4B072102C508}" type="pres">
      <dgm:prSet presAssocID="{61763D3E-539A-47C2-9898-D249A587A12B}" presName="accentRepeatNode" presStyleLbl="solidFgAcc1" presStyleIdx="0" presStyleCnt="4"/>
      <dgm:spPr/>
    </dgm:pt>
    <dgm:pt modelId="{66A5741E-E575-4297-BD13-60FCDCF8FF3A}" type="pres">
      <dgm:prSet presAssocID="{368834DA-0F28-48A3-85F9-9260C3BE34D7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91B092-FDBD-4CB1-9A54-455F49B7E89D}" type="pres">
      <dgm:prSet presAssocID="{368834DA-0F28-48A3-85F9-9260C3BE34D7}" presName="accent_2" presStyleCnt="0"/>
      <dgm:spPr/>
    </dgm:pt>
    <dgm:pt modelId="{615C13AE-361A-4AFE-B78B-B632D0122C55}" type="pres">
      <dgm:prSet presAssocID="{368834DA-0F28-48A3-85F9-9260C3BE34D7}" presName="accentRepeatNode" presStyleLbl="solidFgAcc1" presStyleIdx="1" presStyleCnt="4"/>
      <dgm:spPr/>
      <dgm:t>
        <a:bodyPr/>
        <a:lstStyle/>
        <a:p>
          <a:endParaRPr lang="en-US"/>
        </a:p>
      </dgm:t>
    </dgm:pt>
    <dgm:pt modelId="{CEE92BD7-4CF4-4F93-96D2-96CE2FE52D37}" type="pres">
      <dgm:prSet presAssocID="{0253EBAF-84E8-401A-B570-E9074DCE65DF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E0292C-1BB5-439D-B2C4-36122B2AAA58}" type="pres">
      <dgm:prSet presAssocID="{0253EBAF-84E8-401A-B570-E9074DCE65DF}" presName="accent_3" presStyleCnt="0"/>
      <dgm:spPr/>
    </dgm:pt>
    <dgm:pt modelId="{FA20F271-10B1-448C-A1CC-FA91F3ECB14A}" type="pres">
      <dgm:prSet presAssocID="{0253EBAF-84E8-401A-B570-E9074DCE65DF}" presName="accentRepeatNode" presStyleLbl="solidFgAcc1" presStyleIdx="2" presStyleCnt="4"/>
      <dgm:spPr/>
    </dgm:pt>
    <dgm:pt modelId="{76634FD0-947F-490C-AC9A-822947DF1068}" type="pres">
      <dgm:prSet presAssocID="{02C37D61-30CE-4157-9190-6C4315674662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C963EC-822C-48E0-A0C8-0FBDA06024D1}" type="pres">
      <dgm:prSet presAssocID="{02C37D61-30CE-4157-9190-6C4315674662}" presName="accent_4" presStyleCnt="0"/>
      <dgm:spPr/>
    </dgm:pt>
    <dgm:pt modelId="{76762D4F-30D7-4AAB-80B8-E8772FC1A696}" type="pres">
      <dgm:prSet presAssocID="{02C37D61-30CE-4157-9190-6C4315674662}" presName="accentRepeatNode" presStyleLbl="solidFgAcc1" presStyleIdx="3" presStyleCnt="4"/>
      <dgm:spPr/>
    </dgm:pt>
  </dgm:ptLst>
  <dgm:cxnLst>
    <dgm:cxn modelId="{F966B15F-08A9-427D-960E-EC0EA2B59E78}" type="presOf" srcId="{368834DA-0F28-48A3-85F9-9260C3BE34D7}" destId="{66A5741E-E575-4297-BD13-60FCDCF8FF3A}" srcOrd="0" destOrd="0" presId="urn:microsoft.com/office/officeart/2008/layout/VerticalCurvedList"/>
    <dgm:cxn modelId="{5A17B5E1-32EC-4F1F-A945-8EFD9D8DA903}" srcId="{0FA09D96-4E24-47C0-B4F0-FD1DF6D2E387}" destId="{368834DA-0F28-48A3-85F9-9260C3BE34D7}" srcOrd="1" destOrd="0" parTransId="{2F07DB9C-096F-4823-9086-DE6A2C891D0B}" sibTransId="{DE4F6195-05D0-402B-9218-F1F24C707061}"/>
    <dgm:cxn modelId="{446540EC-9419-43FE-9F42-12EBBFC3FA6E}" type="presOf" srcId="{61763D3E-539A-47C2-9898-D249A587A12B}" destId="{9172B59D-89B4-470C-B72B-63EF5318DAFF}" srcOrd="0" destOrd="0" presId="urn:microsoft.com/office/officeart/2008/layout/VerticalCurvedList"/>
    <dgm:cxn modelId="{F8CE6B66-7436-4A1A-BB0C-D1E3DDBDE0F8}" type="presOf" srcId="{0253EBAF-84E8-401A-B570-E9074DCE65DF}" destId="{CEE92BD7-4CF4-4F93-96D2-96CE2FE52D37}" srcOrd="0" destOrd="0" presId="urn:microsoft.com/office/officeart/2008/layout/VerticalCurvedList"/>
    <dgm:cxn modelId="{B1C15DD4-4F7A-4013-9507-915A03CA5A0D}" srcId="{0FA09D96-4E24-47C0-B4F0-FD1DF6D2E387}" destId="{61763D3E-539A-47C2-9898-D249A587A12B}" srcOrd="0" destOrd="0" parTransId="{576E4A77-AC00-4030-9D0A-1F460126168A}" sibTransId="{BC8FC056-6289-4E81-9981-2E7EA4722B15}"/>
    <dgm:cxn modelId="{475B9188-7960-4BB4-B83E-5DF42A943635}" type="presOf" srcId="{02C37D61-30CE-4157-9190-6C4315674662}" destId="{76634FD0-947F-490C-AC9A-822947DF1068}" srcOrd="0" destOrd="0" presId="urn:microsoft.com/office/officeart/2008/layout/VerticalCurvedList"/>
    <dgm:cxn modelId="{87176590-8C55-4F2A-AC06-EEB02ED7C1AE}" type="presOf" srcId="{0FA09D96-4E24-47C0-B4F0-FD1DF6D2E387}" destId="{41DF562B-27B2-4A53-A819-A0442019857B}" srcOrd="0" destOrd="0" presId="urn:microsoft.com/office/officeart/2008/layout/VerticalCurvedList"/>
    <dgm:cxn modelId="{8EDD0425-5D13-43EB-B5B8-03077855CCC8}" srcId="{0FA09D96-4E24-47C0-B4F0-FD1DF6D2E387}" destId="{02C37D61-30CE-4157-9190-6C4315674662}" srcOrd="3" destOrd="0" parTransId="{78DB3F07-B488-4497-80B6-04A2114F50A0}" sibTransId="{7F19A77E-BDF7-4F73-AD36-1A3B38F97AAA}"/>
    <dgm:cxn modelId="{4EC63006-E4ED-4351-AE87-9983FC6D5718}" type="presOf" srcId="{BC8FC056-6289-4E81-9981-2E7EA4722B15}" destId="{A22D7FB4-A116-4E77-9267-A98BBE7866A1}" srcOrd="0" destOrd="0" presId="urn:microsoft.com/office/officeart/2008/layout/VerticalCurvedList"/>
    <dgm:cxn modelId="{57D62D8B-7DBD-4989-90EB-E1BC71C03E7E}" srcId="{0FA09D96-4E24-47C0-B4F0-FD1DF6D2E387}" destId="{0253EBAF-84E8-401A-B570-E9074DCE65DF}" srcOrd="2" destOrd="0" parTransId="{6CD7C70C-D627-4008-9A88-05497671EC1F}" sibTransId="{5C6EA1BF-2482-446D-995A-B6F16A2DFF36}"/>
    <dgm:cxn modelId="{18F43CAB-F804-4F21-8742-580AB0780BC2}" type="presParOf" srcId="{41DF562B-27B2-4A53-A819-A0442019857B}" destId="{0A560C68-0897-4E6F-A556-A4AC5F2D2DEB}" srcOrd="0" destOrd="0" presId="urn:microsoft.com/office/officeart/2008/layout/VerticalCurvedList"/>
    <dgm:cxn modelId="{BADD8EC2-49EC-4235-B933-5B3B76A7931A}" type="presParOf" srcId="{0A560C68-0897-4E6F-A556-A4AC5F2D2DEB}" destId="{7FC6703D-147E-44F3-87BF-EC98917CC02F}" srcOrd="0" destOrd="0" presId="urn:microsoft.com/office/officeart/2008/layout/VerticalCurvedList"/>
    <dgm:cxn modelId="{40547710-8AA8-47C0-9D79-7F42E772A625}" type="presParOf" srcId="{7FC6703D-147E-44F3-87BF-EC98917CC02F}" destId="{94D6BB85-0F6A-4307-B4AC-6BEAD22DF650}" srcOrd="0" destOrd="0" presId="urn:microsoft.com/office/officeart/2008/layout/VerticalCurvedList"/>
    <dgm:cxn modelId="{9F203956-26DB-4028-89A2-202A72D1EBD8}" type="presParOf" srcId="{7FC6703D-147E-44F3-87BF-EC98917CC02F}" destId="{A22D7FB4-A116-4E77-9267-A98BBE7866A1}" srcOrd="1" destOrd="0" presId="urn:microsoft.com/office/officeart/2008/layout/VerticalCurvedList"/>
    <dgm:cxn modelId="{F0EEA77B-CC31-4E1D-97F3-552098B84368}" type="presParOf" srcId="{7FC6703D-147E-44F3-87BF-EC98917CC02F}" destId="{4DBEDFB0-9900-47D8-8AE4-F2D65233A729}" srcOrd="2" destOrd="0" presId="urn:microsoft.com/office/officeart/2008/layout/VerticalCurvedList"/>
    <dgm:cxn modelId="{57252C2E-A11A-4DAC-BAD9-A6427A14E37F}" type="presParOf" srcId="{7FC6703D-147E-44F3-87BF-EC98917CC02F}" destId="{8F10CE6D-F86C-4DF9-A94A-FD6FC7D85D5F}" srcOrd="3" destOrd="0" presId="urn:microsoft.com/office/officeart/2008/layout/VerticalCurvedList"/>
    <dgm:cxn modelId="{FCB1EC55-B5C1-4CC8-A34F-3B141A38588C}" type="presParOf" srcId="{0A560C68-0897-4E6F-A556-A4AC5F2D2DEB}" destId="{9172B59D-89B4-470C-B72B-63EF5318DAFF}" srcOrd="1" destOrd="0" presId="urn:microsoft.com/office/officeart/2008/layout/VerticalCurvedList"/>
    <dgm:cxn modelId="{820319F6-2F7D-485E-9063-8CA269945C85}" type="presParOf" srcId="{0A560C68-0897-4E6F-A556-A4AC5F2D2DEB}" destId="{F479210B-313A-4AF5-8E4B-818FEBF6DC85}" srcOrd="2" destOrd="0" presId="urn:microsoft.com/office/officeart/2008/layout/VerticalCurvedList"/>
    <dgm:cxn modelId="{0065DAD6-13E6-4B99-AD0E-809FFFF899A9}" type="presParOf" srcId="{F479210B-313A-4AF5-8E4B-818FEBF6DC85}" destId="{C7DF67B7-18E9-46EC-8DB1-4B072102C508}" srcOrd="0" destOrd="0" presId="urn:microsoft.com/office/officeart/2008/layout/VerticalCurvedList"/>
    <dgm:cxn modelId="{2A4B5AF9-DC3B-4762-980D-6D4A213CBBE2}" type="presParOf" srcId="{0A560C68-0897-4E6F-A556-A4AC5F2D2DEB}" destId="{66A5741E-E575-4297-BD13-60FCDCF8FF3A}" srcOrd="3" destOrd="0" presId="urn:microsoft.com/office/officeart/2008/layout/VerticalCurvedList"/>
    <dgm:cxn modelId="{2DC73800-A726-46A3-A5F0-5ED0D1D5CD0A}" type="presParOf" srcId="{0A560C68-0897-4E6F-A556-A4AC5F2D2DEB}" destId="{5B91B092-FDBD-4CB1-9A54-455F49B7E89D}" srcOrd="4" destOrd="0" presId="urn:microsoft.com/office/officeart/2008/layout/VerticalCurvedList"/>
    <dgm:cxn modelId="{AA7FF3A2-72E8-4964-B82B-0BB8C732D802}" type="presParOf" srcId="{5B91B092-FDBD-4CB1-9A54-455F49B7E89D}" destId="{615C13AE-361A-4AFE-B78B-B632D0122C55}" srcOrd="0" destOrd="0" presId="urn:microsoft.com/office/officeart/2008/layout/VerticalCurvedList"/>
    <dgm:cxn modelId="{4E2AD17B-B388-4909-B2FF-A6EBFD87F425}" type="presParOf" srcId="{0A560C68-0897-4E6F-A556-A4AC5F2D2DEB}" destId="{CEE92BD7-4CF4-4F93-96D2-96CE2FE52D37}" srcOrd="5" destOrd="0" presId="urn:microsoft.com/office/officeart/2008/layout/VerticalCurvedList"/>
    <dgm:cxn modelId="{2993F0D6-2A53-4E6F-9680-F9F10CC83E3C}" type="presParOf" srcId="{0A560C68-0897-4E6F-A556-A4AC5F2D2DEB}" destId="{04E0292C-1BB5-439D-B2C4-36122B2AAA58}" srcOrd="6" destOrd="0" presId="urn:microsoft.com/office/officeart/2008/layout/VerticalCurvedList"/>
    <dgm:cxn modelId="{8778B09A-A23A-40A1-9E11-54DC03FCEA49}" type="presParOf" srcId="{04E0292C-1BB5-439D-B2C4-36122B2AAA58}" destId="{FA20F271-10B1-448C-A1CC-FA91F3ECB14A}" srcOrd="0" destOrd="0" presId="urn:microsoft.com/office/officeart/2008/layout/VerticalCurvedList"/>
    <dgm:cxn modelId="{4F565E78-C27D-497A-BAE6-E876E75877AF}" type="presParOf" srcId="{0A560C68-0897-4E6F-A556-A4AC5F2D2DEB}" destId="{76634FD0-947F-490C-AC9A-822947DF1068}" srcOrd="7" destOrd="0" presId="urn:microsoft.com/office/officeart/2008/layout/VerticalCurvedList"/>
    <dgm:cxn modelId="{FD7D64D0-33AB-4C14-8C9A-E8CD5E7281F8}" type="presParOf" srcId="{0A560C68-0897-4E6F-A556-A4AC5F2D2DEB}" destId="{5CC963EC-822C-48E0-A0C8-0FBDA06024D1}" srcOrd="8" destOrd="0" presId="urn:microsoft.com/office/officeart/2008/layout/VerticalCurvedList"/>
    <dgm:cxn modelId="{129B3661-449D-40ED-B672-0F7D3C2A30B8}" type="presParOf" srcId="{5CC963EC-822C-48E0-A0C8-0FBDA06024D1}" destId="{76762D4F-30D7-4AAB-80B8-E8772FC1A69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FA09D96-4E24-47C0-B4F0-FD1DF6D2E387}" type="doc">
      <dgm:prSet loTypeId="urn:microsoft.com/office/officeart/2008/layout/VerticalCurv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763D3E-539A-47C2-9898-D249A587A12B}">
      <dgm:prSet phldrT="[Text]"/>
      <dgm:spPr/>
      <dgm:t>
        <a:bodyPr/>
        <a:lstStyle/>
        <a:p>
          <a:r>
            <a:rPr lang="en-US" dirty="0" smtClean="0"/>
            <a:t>Forgiveness</a:t>
          </a:r>
          <a:endParaRPr lang="en-US" dirty="0"/>
        </a:p>
      </dgm:t>
    </dgm:pt>
    <dgm:pt modelId="{576E4A77-AC00-4030-9D0A-1F460126168A}" type="parTrans" cxnId="{B1C15DD4-4F7A-4013-9507-915A03CA5A0D}">
      <dgm:prSet/>
      <dgm:spPr/>
      <dgm:t>
        <a:bodyPr/>
        <a:lstStyle/>
        <a:p>
          <a:endParaRPr lang="en-US"/>
        </a:p>
      </dgm:t>
    </dgm:pt>
    <dgm:pt modelId="{BC8FC056-6289-4E81-9981-2E7EA4722B15}" type="sibTrans" cxnId="{B1C15DD4-4F7A-4013-9507-915A03CA5A0D}">
      <dgm:prSet/>
      <dgm:spPr/>
      <dgm:t>
        <a:bodyPr/>
        <a:lstStyle/>
        <a:p>
          <a:endParaRPr lang="en-US"/>
        </a:p>
      </dgm:t>
    </dgm:pt>
    <dgm:pt modelId="{0253EBAF-84E8-401A-B570-E9074DCE65DF}">
      <dgm:prSet phldrT="[Text]"/>
      <dgm:spPr/>
      <dgm:t>
        <a:bodyPr/>
        <a:lstStyle/>
        <a:p>
          <a:r>
            <a:rPr lang="en-US" dirty="0" smtClean="0"/>
            <a:t>Apologizing</a:t>
          </a:r>
          <a:endParaRPr lang="en-US" dirty="0"/>
        </a:p>
      </dgm:t>
    </dgm:pt>
    <dgm:pt modelId="{6CD7C70C-D627-4008-9A88-05497671EC1F}" type="parTrans" cxnId="{57D62D8B-7DBD-4989-90EB-E1BC71C03E7E}">
      <dgm:prSet/>
      <dgm:spPr/>
      <dgm:t>
        <a:bodyPr/>
        <a:lstStyle/>
        <a:p>
          <a:endParaRPr lang="en-US"/>
        </a:p>
      </dgm:t>
    </dgm:pt>
    <dgm:pt modelId="{5C6EA1BF-2482-446D-995A-B6F16A2DFF36}" type="sibTrans" cxnId="{57D62D8B-7DBD-4989-90EB-E1BC71C03E7E}">
      <dgm:prSet/>
      <dgm:spPr/>
      <dgm:t>
        <a:bodyPr/>
        <a:lstStyle/>
        <a:p>
          <a:endParaRPr lang="en-US"/>
        </a:p>
      </dgm:t>
    </dgm:pt>
    <dgm:pt modelId="{02C37D61-30CE-4157-9190-6C4315674662}">
      <dgm:prSet phldrT="[Text]"/>
      <dgm:spPr/>
      <dgm:t>
        <a:bodyPr/>
        <a:lstStyle/>
        <a:p>
          <a:r>
            <a:rPr lang="en-US" dirty="0" smtClean="0"/>
            <a:t>Listening</a:t>
          </a:r>
          <a:endParaRPr lang="en-US" dirty="0"/>
        </a:p>
      </dgm:t>
    </dgm:pt>
    <dgm:pt modelId="{78DB3F07-B488-4497-80B6-04A2114F50A0}" type="parTrans" cxnId="{8EDD0425-5D13-43EB-B5B8-03077855CCC8}">
      <dgm:prSet/>
      <dgm:spPr/>
      <dgm:t>
        <a:bodyPr/>
        <a:lstStyle/>
        <a:p>
          <a:endParaRPr lang="en-US"/>
        </a:p>
      </dgm:t>
    </dgm:pt>
    <dgm:pt modelId="{7F19A77E-BDF7-4F73-AD36-1A3B38F97AAA}" type="sibTrans" cxnId="{8EDD0425-5D13-43EB-B5B8-03077855CCC8}">
      <dgm:prSet/>
      <dgm:spPr/>
      <dgm:t>
        <a:bodyPr/>
        <a:lstStyle/>
        <a:p>
          <a:endParaRPr lang="en-US"/>
        </a:p>
      </dgm:t>
    </dgm:pt>
    <dgm:pt modelId="{368834DA-0F28-48A3-85F9-9260C3BE34D7}">
      <dgm:prSet phldrT="[Text]"/>
      <dgm:spPr/>
      <dgm:t>
        <a:bodyPr/>
        <a:lstStyle/>
        <a:p>
          <a:r>
            <a:rPr lang="en-US" dirty="0" smtClean="0"/>
            <a:t>Being on the same page</a:t>
          </a:r>
          <a:r>
            <a:rPr lang="en-US" baseline="0" dirty="0" smtClean="0"/>
            <a:t> as your spouse</a:t>
          </a:r>
          <a:endParaRPr lang="en-US" dirty="0"/>
        </a:p>
      </dgm:t>
    </dgm:pt>
    <dgm:pt modelId="{DE4F6195-05D0-402B-9218-F1F24C707061}" type="sibTrans" cxnId="{5A17B5E1-32EC-4F1F-A945-8EFD9D8DA903}">
      <dgm:prSet/>
      <dgm:spPr/>
      <dgm:t>
        <a:bodyPr/>
        <a:lstStyle/>
        <a:p>
          <a:endParaRPr lang="en-US"/>
        </a:p>
      </dgm:t>
    </dgm:pt>
    <dgm:pt modelId="{2F07DB9C-096F-4823-9086-DE6A2C891D0B}" type="parTrans" cxnId="{5A17B5E1-32EC-4F1F-A945-8EFD9D8DA903}">
      <dgm:prSet/>
      <dgm:spPr/>
      <dgm:t>
        <a:bodyPr/>
        <a:lstStyle/>
        <a:p>
          <a:endParaRPr lang="en-US"/>
        </a:p>
      </dgm:t>
    </dgm:pt>
    <dgm:pt modelId="{E1EB915E-DDDC-CA47-858F-C4A832DAE005}">
      <dgm:prSet/>
      <dgm:spPr/>
      <dgm:t>
        <a:bodyPr/>
        <a:lstStyle/>
        <a:p>
          <a:r>
            <a:rPr lang="en-US" dirty="0" smtClean="0"/>
            <a:t>Being clear about</a:t>
          </a:r>
          <a:r>
            <a:rPr lang="en-US" baseline="0" dirty="0" smtClean="0"/>
            <a:t> your intentions to change </a:t>
          </a:r>
          <a:endParaRPr lang="en-US" dirty="0"/>
        </a:p>
      </dgm:t>
    </dgm:pt>
    <dgm:pt modelId="{4A32F618-22FE-D54E-B5FD-D5A190661A13}" type="parTrans" cxnId="{54208ADD-C006-6B49-BAED-040D80992B64}">
      <dgm:prSet/>
      <dgm:spPr/>
      <dgm:t>
        <a:bodyPr/>
        <a:lstStyle/>
        <a:p>
          <a:endParaRPr lang="en-US"/>
        </a:p>
      </dgm:t>
    </dgm:pt>
    <dgm:pt modelId="{88772E29-A40D-6343-A471-B2A0AED01498}" type="sibTrans" cxnId="{54208ADD-C006-6B49-BAED-040D80992B64}">
      <dgm:prSet/>
      <dgm:spPr/>
      <dgm:t>
        <a:bodyPr/>
        <a:lstStyle/>
        <a:p>
          <a:endParaRPr lang="en-US"/>
        </a:p>
      </dgm:t>
    </dgm:pt>
    <dgm:pt modelId="{41DF562B-27B2-4A53-A819-A0442019857B}" type="pres">
      <dgm:prSet presAssocID="{0FA09D96-4E24-47C0-B4F0-FD1DF6D2E38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A560C68-0897-4E6F-A556-A4AC5F2D2DEB}" type="pres">
      <dgm:prSet presAssocID="{0FA09D96-4E24-47C0-B4F0-FD1DF6D2E387}" presName="Name1" presStyleCnt="0"/>
      <dgm:spPr/>
    </dgm:pt>
    <dgm:pt modelId="{7FC6703D-147E-44F3-87BF-EC98917CC02F}" type="pres">
      <dgm:prSet presAssocID="{0FA09D96-4E24-47C0-B4F0-FD1DF6D2E387}" presName="cycle" presStyleCnt="0"/>
      <dgm:spPr/>
    </dgm:pt>
    <dgm:pt modelId="{94D6BB85-0F6A-4307-B4AC-6BEAD22DF650}" type="pres">
      <dgm:prSet presAssocID="{0FA09D96-4E24-47C0-B4F0-FD1DF6D2E387}" presName="srcNode" presStyleLbl="node1" presStyleIdx="0" presStyleCnt="5"/>
      <dgm:spPr/>
    </dgm:pt>
    <dgm:pt modelId="{A22D7FB4-A116-4E77-9267-A98BBE7866A1}" type="pres">
      <dgm:prSet presAssocID="{0FA09D96-4E24-47C0-B4F0-FD1DF6D2E387}" presName="conn" presStyleLbl="parChTrans1D2" presStyleIdx="0" presStyleCnt="1"/>
      <dgm:spPr/>
      <dgm:t>
        <a:bodyPr/>
        <a:lstStyle/>
        <a:p>
          <a:endParaRPr lang="en-US"/>
        </a:p>
      </dgm:t>
    </dgm:pt>
    <dgm:pt modelId="{4DBEDFB0-9900-47D8-8AE4-F2D65233A729}" type="pres">
      <dgm:prSet presAssocID="{0FA09D96-4E24-47C0-B4F0-FD1DF6D2E387}" presName="extraNode" presStyleLbl="node1" presStyleIdx="0" presStyleCnt="5"/>
      <dgm:spPr/>
    </dgm:pt>
    <dgm:pt modelId="{8F10CE6D-F86C-4DF9-A94A-FD6FC7D85D5F}" type="pres">
      <dgm:prSet presAssocID="{0FA09D96-4E24-47C0-B4F0-FD1DF6D2E387}" presName="dstNode" presStyleLbl="node1" presStyleIdx="0" presStyleCnt="5"/>
      <dgm:spPr/>
    </dgm:pt>
    <dgm:pt modelId="{9172B59D-89B4-470C-B72B-63EF5318DAFF}" type="pres">
      <dgm:prSet presAssocID="{61763D3E-539A-47C2-9898-D249A587A12B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79210B-313A-4AF5-8E4B-818FEBF6DC85}" type="pres">
      <dgm:prSet presAssocID="{61763D3E-539A-47C2-9898-D249A587A12B}" presName="accent_1" presStyleCnt="0"/>
      <dgm:spPr/>
    </dgm:pt>
    <dgm:pt modelId="{C7DF67B7-18E9-46EC-8DB1-4B072102C508}" type="pres">
      <dgm:prSet presAssocID="{61763D3E-539A-47C2-9898-D249A587A12B}" presName="accentRepeatNode" presStyleLbl="solidFgAcc1" presStyleIdx="0" presStyleCnt="5"/>
      <dgm:spPr/>
    </dgm:pt>
    <dgm:pt modelId="{6BAE785E-1B9F-8948-AA7F-6485DD3EA406}" type="pres">
      <dgm:prSet presAssocID="{E1EB915E-DDDC-CA47-858F-C4A832DAE005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FE8951-B470-B445-9741-63A0DAE57F60}" type="pres">
      <dgm:prSet presAssocID="{E1EB915E-DDDC-CA47-858F-C4A832DAE005}" presName="accent_2" presStyleCnt="0"/>
      <dgm:spPr/>
    </dgm:pt>
    <dgm:pt modelId="{A78D4C6B-6285-AB49-BE55-8A97BD3710F9}" type="pres">
      <dgm:prSet presAssocID="{E1EB915E-DDDC-CA47-858F-C4A832DAE005}" presName="accentRepeatNode" presStyleLbl="solidFgAcc1" presStyleIdx="1" presStyleCnt="5"/>
      <dgm:spPr/>
    </dgm:pt>
    <dgm:pt modelId="{BC3BAA59-A522-0C49-A139-38F68F6300E5}" type="pres">
      <dgm:prSet presAssocID="{368834DA-0F28-48A3-85F9-9260C3BE34D7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672FE2-10C3-644B-8D8E-58BDAF754125}" type="pres">
      <dgm:prSet presAssocID="{368834DA-0F28-48A3-85F9-9260C3BE34D7}" presName="accent_3" presStyleCnt="0"/>
      <dgm:spPr/>
    </dgm:pt>
    <dgm:pt modelId="{615C13AE-361A-4AFE-B78B-B632D0122C55}" type="pres">
      <dgm:prSet presAssocID="{368834DA-0F28-48A3-85F9-9260C3BE34D7}" presName="accentRepeatNode" presStyleLbl="solidFgAcc1" presStyleIdx="2" presStyleCnt="5"/>
      <dgm:spPr/>
      <dgm:t>
        <a:bodyPr/>
        <a:lstStyle/>
        <a:p>
          <a:endParaRPr lang="en-US"/>
        </a:p>
      </dgm:t>
    </dgm:pt>
    <dgm:pt modelId="{3FE26BCD-373C-9F41-9FB9-1613113A4CE4}" type="pres">
      <dgm:prSet presAssocID="{0253EBAF-84E8-401A-B570-E9074DCE65DF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D71398-9328-D740-94F2-EC7847182AEF}" type="pres">
      <dgm:prSet presAssocID="{0253EBAF-84E8-401A-B570-E9074DCE65DF}" presName="accent_4" presStyleCnt="0"/>
      <dgm:spPr/>
    </dgm:pt>
    <dgm:pt modelId="{FA20F271-10B1-448C-A1CC-FA91F3ECB14A}" type="pres">
      <dgm:prSet presAssocID="{0253EBAF-84E8-401A-B570-E9074DCE65DF}" presName="accentRepeatNode" presStyleLbl="solidFgAcc1" presStyleIdx="3" presStyleCnt="5"/>
      <dgm:spPr/>
    </dgm:pt>
    <dgm:pt modelId="{4E0C32F5-C751-C54A-AD5D-7982F17A4963}" type="pres">
      <dgm:prSet presAssocID="{02C37D61-30CE-4157-9190-6C4315674662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E9491A-2DEC-9642-A380-D5DD085BC842}" type="pres">
      <dgm:prSet presAssocID="{02C37D61-30CE-4157-9190-6C4315674662}" presName="accent_5" presStyleCnt="0"/>
      <dgm:spPr/>
    </dgm:pt>
    <dgm:pt modelId="{76762D4F-30D7-4AAB-80B8-E8772FC1A696}" type="pres">
      <dgm:prSet presAssocID="{02C37D61-30CE-4157-9190-6C4315674662}" presName="accentRepeatNode" presStyleLbl="solidFgAcc1" presStyleIdx="4" presStyleCnt="5"/>
      <dgm:spPr/>
    </dgm:pt>
  </dgm:ptLst>
  <dgm:cxnLst>
    <dgm:cxn modelId="{54208ADD-C006-6B49-BAED-040D80992B64}" srcId="{0FA09D96-4E24-47C0-B4F0-FD1DF6D2E387}" destId="{E1EB915E-DDDC-CA47-858F-C4A832DAE005}" srcOrd="1" destOrd="0" parTransId="{4A32F618-22FE-D54E-B5FD-D5A190661A13}" sibTransId="{88772E29-A40D-6343-A471-B2A0AED01498}"/>
    <dgm:cxn modelId="{5A17B5E1-32EC-4F1F-A945-8EFD9D8DA903}" srcId="{0FA09D96-4E24-47C0-B4F0-FD1DF6D2E387}" destId="{368834DA-0F28-48A3-85F9-9260C3BE34D7}" srcOrd="2" destOrd="0" parTransId="{2F07DB9C-096F-4823-9086-DE6A2C891D0B}" sibTransId="{DE4F6195-05D0-402B-9218-F1F24C707061}"/>
    <dgm:cxn modelId="{C47DAF90-B985-1F48-9373-BE54B9D8B914}" type="presOf" srcId="{BC8FC056-6289-4E81-9981-2E7EA4722B15}" destId="{A22D7FB4-A116-4E77-9267-A98BBE7866A1}" srcOrd="0" destOrd="0" presId="urn:microsoft.com/office/officeart/2008/layout/VerticalCurvedList"/>
    <dgm:cxn modelId="{155515BD-895E-3041-98D8-B3642BE77B5D}" type="presOf" srcId="{61763D3E-539A-47C2-9898-D249A587A12B}" destId="{9172B59D-89B4-470C-B72B-63EF5318DAFF}" srcOrd="0" destOrd="0" presId="urn:microsoft.com/office/officeart/2008/layout/VerticalCurvedList"/>
    <dgm:cxn modelId="{11F8215E-2AB3-D24C-B41A-354023FCE37D}" type="presOf" srcId="{02C37D61-30CE-4157-9190-6C4315674662}" destId="{4E0C32F5-C751-C54A-AD5D-7982F17A4963}" srcOrd="0" destOrd="0" presId="urn:microsoft.com/office/officeart/2008/layout/VerticalCurvedList"/>
    <dgm:cxn modelId="{3056FF11-23B2-C34C-BCFE-58FE9F5AA6C9}" type="presOf" srcId="{0253EBAF-84E8-401A-B570-E9074DCE65DF}" destId="{3FE26BCD-373C-9F41-9FB9-1613113A4CE4}" srcOrd="0" destOrd="0" presId="urn:microsoft.com/office/officeart/2008/layout/VerticalCurvedList"/>
    <dgm:cxn modelId="{F28E6B68-4CF5-FC42-B064-6DC770CE5FF4}" type="presOf" srcId="{0FA09D96-4E24-47C0-B4F0-FD1DF6D2E387}" destId="{41DF562B-27B2-4A53-A819-A0442019857B}" srcOrd="0" destOrd="0" presId="urn:microsoft.com/office/officeart/2008/layout/VerticalCurvedList"/>
    <dgm:cxn modelId="{B1C15DD4-4F7A-4013-9507-915A03CA5A0D}" srcId="{0FA09D96-4E24-47C0-B4F0-FD1DF6D2E387}" destId="{61763D3E-539A-47C2-9898-D249A587A12B}" srcOrd="0" destOrd="0" parTransId="{576E4A77-AC00-4030-9D0A-1F460126168A}" sibTransId="{BC8FC056-6289-4E81-9981-2E7EA4722B15}"/>
    <dgm:cxn modelId="{8EDD0425-5D13-43EB-B5B8-03077855CCC8}" srcId="{0FA09D96-4E24-47C0-B4F0-FD1DF6D2E387}" destId="{02C37D61-30CE-4157-9190-6C4315674662}" srcOrd="4" destOrd="0" parTransId="{78DB3F07-B488-4497-80B6-04A2114F50A0}" sibTransId="{7F19A77E-BDF7-4F73-AD36-1A3B38F97AAA}"/>
    <dgm:cxn modelId="{57D62D8B-7DBD-4989-90EB-E1BC71C03E7E}" srcId="{0FA09D96-4E24-47C0-B4F0-FD1DF6D2E387}" destId="{0253EBAF-84E8-401A-B570-E9074DCE65DF}" srcOrd="3" destOrd="0" parTransId="{6CD7C70C-D627-4008-9A88-05497671EC1F}" sibTransId="{5C6EA1BF-2482-446D-995A-B6F16A2DFF36}"/>
    <dgm:cxn modelId="{FA04EB57-9B4F-5E41-9D1E-F4C783B6C142}" type="presOf" srcId="{368834DA-0F28-48A3-85F9-9260C3BE34D7}" destId="{BC3BAA59-A522-0C49-A139-38F68F6300E5}" srcOrd="0" destOrd="0" presId="urn:microsoft.com/office/officeart/2008/layout/VerticalCurvedList"/>
    <dgm:cxn modelId="{385642EA-D1DE-1B4E-9A6E-F225314AB9E2}" type="presOf" srcId="{E1EB915E-DDDC-CA47-858F-C4A832DAE005}" destId="{6BAE785E-1B9F-8948-AA7F-6485DD3EA406}" srcOrd="0" destOrd="0" presId="urn:microsoft.com/office/officeart/2008/layout/VerticalCurvedList"/>
    <dgm:cxn modelId="{536A0B54-BFF7-D244-BF97-2AD93819A7F3}" type="presParOf" srcId="{41DF562B-27B2-4A53-A819-A0442019857B}" destId="{0A560C68-0897-4E6F-A556-A4AC5F2D2DEB}" srcOrd="0" destOrd="0" presId="urn:microsoft.com/office/officeart/2008/layout/VerticalCurvedList"/>
    <dgm:cxn modelId="{D46865E0-9CC2-404F-BD18-C080F674E752}" type="presParOf" srcId="{0A560C68-0897-4E6F-A556-A4AC5F2D2DEB}" destId="{7FC6703D-147E-44F3-87BF-EC98917CC02F}" srcOrd="0" destOrd="0" presId="urn:microsoft.com/office/officeart/2008/layout/VerticalCurvedList"/>
    <dgm:cxn modelId="{ADB53D91-78C6-E642-83C4-02E28F1EDC8F}" type="presParOf" srcId="{7FC6703D-147E-44F3-87BF-EC98917CC02F}" destId="{94D6BB85-0F6A-4307-B4AC-6BEAD22DF650}" srcOrd="0" destOrd="0" presId="urn:microsoft.com/office/officeart/2008/layout/VerticalCurvedList"/>
    <dgm:cxn modelId="{BD2CF83A-4C62-0948-95CC-E75377F32D50}" type="presParOf" srcId="{7FC6703D-147E-44F3-87BF-EC98917CC02F}" destId="{A22D7FB4-A116-4E77-9267-A98BBE7866A1}" srcOrd="1" destOrd="0" presId="urn:microsoft.com/office/officeart/2008/layout/VerticalCurvedList"/>
    <dgm:cxn modelId="{11D77654-080F-AC41-9971-3096DEC2B7AD}" type="presParOf" srcId="{7FC6703D-147E-44F3-87BF-EC98917CC02F}" destId="{4DBEDFB0-9900-47D8-8AE4-F2D65233A729}" srcOrd="2" destOrd="0" presId="urn:microsoft.com/office/officeart/2008/layout/VerticalCurvedList"/>
    <dgm:cxn modelId="{BF80C45A-7F38-4F44-8A24-AAE7E2E07BC6}" type="presParOf" srcId="{7FC6703D-147E-44F3-87BF-EC98917CC02F}" destId="{8F10CE6D-F86C-4DF9-A94A-FD6FC7D85D5F}" srcOrd="3" destOrd="0" presId="urn:microsoft.com/office/officeart/2008/layout/VerticalCurvedList"/>
    <dgm:cxn modelId="{9F2A840C-60DD-BB4C-9DE7-1F8B8978F45B}" type="presParOf" srcId="{0A560C68-0897-4E6F-A556-A4AC5F2D2DEB}" destId="{9172B59D-89B4-470C-B72B-63EF5318DAFF}" srcOrd="1" destOrd="0" presId="urn:microsoft.com/office/officeart/2008/layout/VerticalCurvedList"/>
    <dgm:cxn modelId="{47A704BF-58F3-7B4D-9547-3F4A36E19BA6}" type="presParOf" srcId="{0A560C68-0897-4E6F-A556-A4AC5F2D2DEB}" destId="{F479210B-313A-4AF5-8E4B-818FEBF6DC85}" srcOrd="2" destOrd="0" presId="urn:microsoft.com/office/officeart/2008/layout/VerticalCurvedList"/>
    <dgm:cxn modelId="{141DC7CA-E9D0-C64A-812E-350464CBBEB8}" type="presParOf" srcId="{F479210B-313A-4AF5-8E4B-818FEBF6DC85}" destId="{C7DF67B7-18E9-46EC-8DB1-4B072102C508}" srcOrd="0" destOrd="0" presId="urn:microsoft.com/office/officeart/2008/layout/VerticalCurvedList"/>
    <dgm:cxn modelId="{386089D1-2ECC-3240-A0FC-9A7552EBEED7}" type="presParOf" srcId="{0A560C68-0897-4E6F-A556-A4AC5F2D2DEB}" destId="{6BAE785E-1B9F-8948-AA7F-6485DD3EA406}" srcOrd="3" destOrd="0" presId="urn:microsoft.com/office/officeart/2008/layout/VerticalCurvedList"/>
    <dgm:cxn modelId="{EB5EB2D1-DA2C-6B43-AB05-543EAB35CE16}" type="presParOf" srcId="{0A560C68-0897-4E6F-A556-A4AC5F2D2DEB}" destId="{94FE8951-B470-B445-9741-63A0DAE57F60}" srcOrd="4" destOrd="0" presId="urn:microsoft.com/office/officeart/2008/layout/VerticalCurvedList"/>
    <dgm:cxn modelId="{B77D0A7E-C104-8B46-9354-CB907063C68F}" type="presParOf" srcId="{94FE8951-B470-B445-9741-63A0DAE57F60}" destId="{A78D4C6B-6285-AB49-BE55-8A97BD3710F9}" srcOrd="0" destOrd="0" presId="urn:microsoft.com/office/officeart/2008/layout/VerticalCurvedList"/>
    <dgm:cxn modelId="{2646F8EB-8A7D-FD45-A2B1-30116817C7CD}" type="presParOf" srcId="{0A560C68-0897-4E6F-A556-A4AC5F2D2DEB}" destId="{BC3BAA59-A522-0C49-A139-38F68F6300E5}" srcOrd="5" destOrd="0" presId="urn:microsoft.com/office/officeart/2008/layout/VerticalCurvedList"/>
    <dgm:cxn modelId="{A76412DF-7D2B-274C-9BB7-09147431BC69}" type="presParOf" srcId="{0A560C68-0897-4E6F-A556-A4AC5F2D2DEB}" destId="{D7672FE2-10C3-644B-8D8E-58BDAF754125}" srcOrd="6" destOrd="0" presId="urn:microsoft.com/office/officeart/2008/layout/VerticalCurvedList"/>
    <dgm:cxn modelId="{1E4FFF3F-10B3-5D4B-AC66-C82250886510}" type="presParOf" srcId="{D7672FE2-10C3-644B-8D8E-58BDAF754125}" destId="{615C13AE-361A-4AFE-B78B-B632D0122C55}" srcOrd="0" destOrd="0" presId="urn:microsoft.com/office/officeart/2008/layout/VerticalCurvedList"/>
    <dgm:cxn modelId="{0799ED86-694D-174C-97B6-FE501713761F}" type="presParOf" srcId="{0A560C68-0897-4E6F-A556-A4AC5F2D2DEB}" destId="{3FE26BCD-373C-9F41-9FB9-1613113A4CE4}" srcOrd="7" destOrd="0" presId="urn:microsoft.com/office/officeart/2008/layout/VerticalCurvedList"/>
    <dgm:cxn modelId="{CC75A725-1497-6A46-8CBB-47F03448120C}" type="presParOf" srcId="{0A560C68-0897-4E6F-A556-A4AC5F2D2DEB}" destId="{30D71398-9328-D740-94F2-EC7847182AEF}" srcOrd="8" destOrd="0" presId="urn:microsoft.com/office/officeart/2008/layout/VerticalCurvedList"/>
    <dgm:cxn modelId="{97AA01C0-F43B-8144-B97C-096DF08B0EE0}" type="presParOf" srcId="{30D71398-9328-D740-94F2-EC7847182AEF}" destId="{FA20F271-10B1-448C-A1CC-FA91F3ECB14A}" srcOrd="0" destOrd="0" presId="urn:microsoft.com/office/officeart/2008/layout/VerticalCurvedList"/>
    <dgm:cxn modelId="{C1264A52-3A71-3C42-AD72-DDC00F3C04CB}" type="presParOf" srcId="{0A560C68-0897-4E6F-A556-A4AC5F2D2DEB}" destId="{4E0C32F5-C751-C54A-AD5D-7982F17A4963}" srcOrd="9" destOrd="0" presId="urn:microsoft.com/office/officeart/2008/layout/VerticalCurvedList"/>
    <dgm:cxn modelId="{EF7E127A-BE11-E240-B611-411FCF321D5D}" type="presParOf" srcId="{0A560C68-0897-4E6F-A556-A4AC5F2D2DEB}" destId="{20E9491A-2DEC-9642-A380-D5DD085BC842}" srcOrd="10" destOrd="0" presId="urn:microsoft.com/office/officeart/2008/layout/VerticalCurvedList"/>
    <dgm:cxn modelId="{38FD11BE-57F4-5541-8E96-A9CDC92DACDD}" type="presParOf" srcId="{20E9491A-2DEC-9642-A380-D5DD085BC842}" destId="{76762D4F-30D7-4AAB-80B8-E8772FC1A69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FA09D96-4E24-47C0-B4F0-FD1DF6D2E387}" type="doc">
      <dgm:prSet loTypeId="urn:microsoft.com/office/officeart/2008/layout/VerticalCurv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763D3E-539A-47C2-9898-D249A587A12B}">
      <dgm:prSet phldrT="[Text]"/>
      <dgm:spPr/>
      <dgm:t>
        <a:bodyPr/>
        <a:lstStyle/>
        <a:p>
          <a:r>
            <a:rPr lang="en-US" b="1" dirty="0" smtClean="0"/>
            <a:t>Not</a:t>
          </a:r>
          <a:r>
            <a:rPr lang="en-US" b="1" baseline="0" dirty="0" smtClean="0"/>
            <a:t> triggering reactions</a:t>
          </a:r>
          <a:endParaRPr lang="en-US" b="1" dirty="0"/>
        </a:p>
      </dgm:t>
    </dgm:pt>
    <dgm:pt modelId="{576E4A77-AC00-4030-9D0A-1F460126168A}" type="parTrans" cxnId="{B1C15DD4-4F7A-4013-9507-915A03CA5A0D}">
      <dgm:prSet/>
      <dgm:spPr/>
      <dgm:t>
        <a:bodyPr/>
        <a:lstStyle/>
        <a:p>
          <a:endParaRPr lang="en-US"/>
        </a:p>
      </dgm:t>
    </dgm:pt>
    <dgm:pt modelId="{BC8FC056-6289-4E81-9981-2E7EA4722B15}" type="sibTrans" cxnId="{B1C15DD4-4F7A-4013-9507-915A03CA5A0D}">
      <dgm:prSet/>
      <dgm:spPr/>
      <dgm:t>
        <a:bodyPr/>
        <a:lstStyle/>
        <a:p>
          <a:endParaRPr lang="en-US"/>
        </a:p>
      </dgm:t>
    </dgm:pt>
    <dgm:pt modelId="{0253EBAF-84E8-401A-B570-E9074DCE65DF}">
      <dgm:prSet phldrT="[Text]"/>
      <dgm:spPr/>
      <dgm:t>
        <a:bodyPr/>
        <a:lstStyle/>
        <a:p>
          <a:r>
            <a:rPr lang="en-US" dirty="0" smtClean="0"/>
            <a:t>Never Belittling a feeling</a:t>
          </a:r>
          <a:endParaRPr lang="en-US" dirty="0"/>
        </a:p>
      </dgm:t>
    </dgm:pt>
    <dgm:pt modelId="{6CD7C70C-D627-4008-9A88-05497671EC1F}" type="parTrans" cxnId="{57D62D8B-7DBD-4989-90EB-E1BC71C03E7E}">
      <dgm:prSet/>
      <dgm:spPr/>
      <dgm:t>
        <a:bodyPr/>
        <a:lstStyle/>
        <a:p>
          <a:endParaRPr lang="en-US"/>
        </a:p>
      </dgm:t>
    </dgm:pt>
    <dgm:pt modelId="{5C6EA1BF-2482-446D-995A-B6F16A2DFF36}" type="sibTrans" cxnId="{57D62D8B-7DBD-4989-90EB-E1BC71C03E7E}">
      <dgm:prSet/>
      <dgm:spPr/>
      <dgm:t>
        <a:bodyPr/>
        <a:lstStyle/>
        <a:p>
          <a:endParaRPr lang="en-US"/>
        </a:p>
      </dgm:t>
    </dgm:pt>
    <dgm:pt modelId="{02C37D61-30CE-4157-9190-6C4315674662}">
      <dgm:prSet phldrT="[Text]"/>
      <dgm:spPr/>
      <dgm:t>
        <a:bodyPr/>
        <a:lstStyle/>
        <a:p>
          <a:r>
            <a:rPr lang="en-US" dirty="0" smtClean="0"/>
            <a:t>Never say “I understand”</a:t>
          </a:r>
          <a:endParaRPr lang="en-US" dirty="0"/>
        </a:p>
      </dgm:t>
    </dgm:pt>
    <dgm:pt modelId="{78DB3F07-B488-4497-80B6-04A2114F50A0}" type="parTrans" cxnId="{8EDD0425-5D13-43EB-B5B8-03077855CCC8}">
      <dgm:prSet/>
      <dgm:spPr/>
      <dgm:t>
        <a:bodyPr/>
        <a:lstStyle/>
        <a:p>
          <a:endParaRPr lang="en-US"/>
        </a:p>
      </dgm:t>
    </dgm:pt>
    <dgm:pt modelId="{7F19A77E-BDF7-4F73-AD36-1A3B38F97AAA}" type="sibTrans" cxnId="{8EDD0425-5D13-43EB-B5B8-03077855CCC8}">
      <dgm:prSet/>
      <dgm:spPr/>
      <dgm:t>
        <a:bodyPr/>
        <a:lstStyle/>
        <a:p>
          <a:endParaRPr lang="en-US"/>
        </a:p>
      </dgm:t>
    </dgm:pt>
    <dgm:pt modelId="{368834DA-0F28-48A3-85F9-9260C3BE34D7}">
      <dgm:prSet phldrT="[Text]"/>
      <dgm:spPr/>
      <dgm:t>
        <a:bodyPr/>
        <a:lstStyle/>
        <a:p>
          <a:r>
            <a:rPr lang="en-US" b="1" dirty="0" smtClean="0"/>
            <a:t>The “I” Statement</a:t>
          </a:r>
          <a:endParaRPr lang="en-US" b="1" dirty="0"/>
        </a:p>
      </dgm:t>
    </dgm:pt>
    <dgm:pt modelId="{DE4F6195-05D0-402B-9218-F1F24C707061}" type="sibTrans" cxnId="{5A17B5E1-32EC-4F1F-A945-8EFD9D8DA903}">
      <dgm:prSet/>
      <dgm:spPr/>
      <dgm:t>
        <a:bodyPr/>
        <a:lstStyle/>
        <a:p>
          <a:endParaRPr lang="en-US"/>
        </a:p>
      </dgm:t>
    </dgm:pt>
    <dgm:pt modelId="{2F07DB9C-096F-4823-9086-DE6A2C891D0B}" type="parTrans" cxnId="{5A17B5E1-32EC-4F1F-A945-8EFD9D8DA903}">
      <dgm:prSet/>
      <dgm:spPr/>
      <dgm:t>
        <a:bodyPr/>
        <a:lstStyle/>
        <a:p>
          <a:endParaRPr lang="en-US"/>
        </a:p>
      </dgm:t>
    </dgm:pt>
    <dgm:pt modelId="{41DF562B-27B2-4A53-A819-A0442019857B}" type="pres">
      <dgm:prSet presAssocID="{0FA09D96-4E24-47C0-B4F0-FD1DF6D2E38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A560C68-0897-4E6F-A556-A4AC5F2D2DEB}" type="pres">
      <dgm:prSet presAssocID="{0FA09D96-4E24-47C0-B4F0-FD1DF6D2E387}" presName="Name1" presStyleCnt="0"/>
      <dgm:spPr/>
    </dgm:pt>
    <dgm:pt modelId="{7FC6703D-147E-44F3-87BF-EC98917CC02F}" type="pres">
      <dgm:prSet presAssocID="{0FA09D96-4E24-47C0-B4F0-FD1DF6D2E387}" presName="cycle" presStyleCnt="0"/>
      <dgm:spPr/>
    </dgm:pt>
    <dgm:pt modelId="{94D6BB85-0F6A-4307-B4AC-6BEAD22DF650}" type="pres">
      <dgm:prSet presAssocID="{0FA09D96-4E24-47C0-B4F0-FD1DF6D2E387}" presName="srcNode" presStyleLbl="node1" presStyleIdx="0" presStyleCnt="4"/>
      <dgm:spPr/>
    </dgm:pt>
    <dgm:pt modelId="{A22D7FB4-A116-4E77-9267-A98BBE7866A1}" type="pres">
      <dgm:prSet presAssocID="{0FA09D96-4E24-47C0-B4F0-FD1DF6D2E387}" presName="conn" presStyleLbl="parChTrans1D2" presStyleIdx="0" presStyleCnt="1"/>
      <dgm:spPr/>
      <dgm:t>
        <a:bodyPr/>
        <a:lstStyle/>
        <a:p>
          <a:endParaRPr lang="en-US"/>
        </a:p>
      </dgm:t>
    </dgm:pt>
    <dgm:pt modelId="{4DBEDFB0-9900-47D8-8AE4-F2D65233A729}" type="pres">
      <dgm:prSet presAssocID="{0FA09D96-4E24-47C0-B4F0-FD1DF6D2E387}" presName="extraNode" presStyleLbl="node1" presStyleIdx="0" presStyleCnt="4"/>
      <dgm:spPr/>
    </dgm:pt>
    <dgm:pt modelId="{8F10CE6D-F86C-4DF9-A94A-FD6FC7D85D5F}" type="pres">
      <dgm:prSet presAssocID="{0FA09D96-4E24-47C0-B4F0-FD1DF6D2E387}" presName="dstNode" presStyleLbl="node1" presStyleIdx="0" presStyleCnt="4"/>
      <dgm:spPr/>
    </dgm:pt>
    <dgm:pt modelId="{9172B59D-89B4-470C-B72B-63EF5318DAFF}" type="pres">
      <dgm:prSet presAssocID="{61763D3E-539A-47C2-9898-D249A587A12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79210B-313A-4AF5-8E4B-818FEBF6DC85}" type="pres">
      <dgm:prSet presAssocID="{61763D3E-539A-47C2-9898-D249A587A12B}" presName="accent_1" presStyleCnt="0"/>
      <dgm:spPr/>
    </dgm:pt>
    <dgm:pt modelId="{C7DF67B7-18E9-46EC-8DB1-4B072102C508}" type="pres">
      <dgm:prSet presAssocID="{61763D3E-539A-47C2-9898-D249A587A12B}" presName="accentRepeatNode" presStyleLbl="solidFgAcc1" presStyleIdx="0" presStyleCnt="4"/>
      <dgm:spPr/>
    </dgm:pt>
    <dgm:pt modelId="{66A5741E-E575-4297-BD13-60FCDCF8FF3A}" type="pres">
      <dgm:prSet presAssocID="{368834DA-0F28-48A3-85F9-9260C3BE34D7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91B092-FDBD-4CB1-9A54-455F49B7E89D}" type="pres">
      <dgm:prSet presAssocID="{368834DA-0F28-48A3-85F9-9260C3BE34D7}" presName="accent_2" presStyleCnt="0"/>
      <dgm:spPr/>
    </dgm:pt>
    <dgm:pt modelId="{615C13AE-361A-4AFE-B78B-B632D0122C55}" type="pres">
      <dgm:prSet presAssocID="{368834DA-0F28-48A3-85F9-9260C3BE34D7}" presName="accentRepeatNode" presStyleLbl="solidFgAcc1" presStyleIdx="1" presStyleCnt="4"/>
      <dgm:spPr/>
      <dgm:t>
        <a:bodyPr/>
        <a:lstStyle/>
        <a:p>
          <a:endParaRPr lang="en-US"/>
        </a:p>
      </dgm:t>
    </dgm:pt>
    <dgm:pt modelId="{CEE92BD7-4CF4-4F93-96D2-96CE2FE52D37}" type="pres">
      <dgm:prSet presAssocID="{0253EBAF-84E8-401A-B570-E9074DCE65DF}" presName="text_3" presStyleLbl="node1" presStyleIdx="2" presStyleCnt="4" custLinFactNeighborX="861" custLinFactNeighborY="1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E0292C-1BB5-439D-B2C4-36122B2AAA58}" type="pres">
      <dgm:prSet presAssocID="{0253EBAF-84E8-401A-B570-E9074DCE65DF}" presName="accent_3" presStyleCnt="0"/>
      <dgm:spPr/>
    </dgm:pt>
    <dgm:pt modelId="{FA20F271-10B1-448C-A1CC-FA91F3ECB14A}" type="pres">
      <dgm:prSet presAssocID="{0253EBAF-84E8-401A-B570-E9074DCE65DF}" presName="accentRepeatNode" presStyleLbl="solidFgAcc1" presStyleIdx="2" presStyleCnt="4"/>
      <dgm:spPr/>
    </dgm:pt>
    <dgm:pt modelId="{76634FD0-947F-490C-AC9A-822947DF1068}" type="pres">
      <dgm:prSet presAssocID="{02C37D61-30CE-4157-9190-6C4315674662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C963EC-822C-48E0-A0C8-0FBDA06024D1}" type="pres">
      <dgm:prSet presAssocID="{02C37D61-30CE-4157-9190-6C4315674662}" presName="accent_4" presStyleCnt="0"/>
      <dgm:spPr/>
    </dgm:pt>
    <dgm:pt modelId="{76762D4F-30D7-4AAB-80B8-E8772FC1A696}" type="pres">
      <dgm:prSet presAssocID="{02C37D61-30CE-4157-9190-6C4315674662}" presName="accentRepeatNode" presStyleLbl="solidFgAcc1" presStyleIdx="3" presStyleCnt="4"/>
      <dgm:spPr/>
    </dgm:pt>
  </dgm:ptLst>
  <dgm:cxnLst>
    <dgm:cxn modelId="{74314627-747F-C341-8382-45579CBA1182}" type="presOf" srcId="{61763D3E-539A-47C2-9898-D249A587A12B}" destId="{9172B59D-89B4-470C-B72B-63EF5318DAFF}" srcOrd="0" destOrd="0" presId="urn:microsoft.com/office/officeart/2008/layout/VerticalCurvedList"/>
    <dgm:cxn modelId="{FD346F23-2694-C841-8020-E949E5AFF826}" type="presOf" srcId="{BC8FC056-6289-4E81-9981-2E7EA4722B15}" destId="{A22D7FB4-A116-4E77-9267-A98BBE7866A1}" srcOrd="0" destOrd="0" presId="urn:microsoft.com/office/officeart/2008/layout/VerticalCurvedList"/>
    <dgm:cxn modelId="{835905A2-C91E-0C41-945E-79B0A2317340}" type="presOf" srcId="{0FA09D96-4E24-47C0-B4F0-FD1DF6D2E387}" destId="{41DF562B-27B2-4A53-A819-A0442019857B}" srcOrd="0" destOrd="0" presId="urn:microsoft.com/office/officeart/2008/layout/VerticalCurvedList"/>
    <dgm:cxn modelId="{57D62D8B-7DBD-4989-90EB-E1BC71C03E7E}" srcId="{0FA09D96-4E24-47C0-B4F0-FD1DF6D2E387}" destId="{0253EBAF-84E8-401A-B570-E9074DCE65DF}" srcOrd="2" destOrd="0" parTransId="{6CD7C70C-D627-4008-9A88-05497671EC1F}" sibTransId="{5C6EA1BF-2482-446D-995A-B6F16A2DFF36}"/>
    <dgm:cxn modelId="{1DD2902B-5A20-3344-A138-212A45CB63DF}" type="presOf" srcId="{02C37D61-30CE-4157-9190-6C4315674662}" destId="{76634FD0-947F-490C-AC9A-822947DF1068}" srcOrd="0" destOrd="0" presId="urn:microsoft.com/office/officeart/2008/layout/VerticalCurvedList"/>
    <dgm:cxn modelId="{B1C15DD4-4F7A-4013-9507-915A03CA5A0D}" srcId="{0FA09D96-4E24-47C0-B4F0-FD1DF6D2E387}" destId="{61763D3E-539A-47C2-9898-D249A587A12B}" srcOrd="0" destOrd="0" parTransId="{576E4A77-AC00-4030-9D0A-1F460126168A}" sibTransId="{BC8FC056-6289-4E81-9981-2E7EA4722B15}"/>
    <dgm:cxn modelId="{8EDD0425-5D13-43EB-B5B8-03077855CCC8}" srcId="{0FA09D96-4E24-47C0-B4F0-FD1DF6D2E387}" destId="{02C37D61-30CE-4157-9190-6C4315674662}" srcOrd="3" destOrd="0" parTransId="{78DB3F07-B488-4497-80B6-04A2114F50A0}" sibTransId="{7F19A77E-BDF7-4F73-AD36-1A3B38F97AAA}"/>
    <dgm:cxn modelId="{D16B009B-76A8-F849-8926-8520157BF35E}" type="presOf" srcId="{368834DA-0F28-48A3-85F9-9260C3BE34D7}" destId="{66A5741E-E575-4297-BD13-60FCDCF8FF3A}" srcOrd="0" destOrd="0" presId="urn:microsoft.com/office/officeart/2008/layout/VerticalCurvedList"/>
    <dgm:cxn modelId="{5A17B5E1-32EC-4F1F-A945-8EFD9D8DA903}" srcId="{0FA09D96-4E24-47C0-B4F0-FD1DF6D2E387}" destId="{368834DA-0F28-48A3-85F9-9260C3BE34D7}" srcOrd="1" destOrd="0" parTransId="{2F07DB9C-096F-4823-9086-DE6A2C891D0B}" sibTransId="{DE4F6195-05D0-402B-9218-F1F24C707061}"/>
    <dgm:cxn modelId="{E6D37BCD-DB2A-644E-B82A-D46BB78852BE}" type="presOf" srcId="{0253EBAF-84E8-401A-B570-E9074DCE65DF}" destId="{CEE92BD7-4CF4-4F93-96D2-96CE2FE52D37}" srcOrd="0" destOrd="0" presId="urn:microsoft.com/office/officeart/2008/layout/VerticalCurvedList"/>
    <dgm:cxn modelId="{B2CC781E-B236-3A40-9DEF-3FBB00240EE0}" type="presParOf" srcId="{41DF562B-27B2-4A53-A819-A0442019857B}" destId="{0A560C68-0897-4E6F-A556-A4AC5F2D2DEB}" srcOrd="0" destOrd="0" presId="urn:microsoft.com/office/officeart/2008/layout/VerticalCurvedList"/>
    <dgm:cxn modelId="{CD6BB2A6-67E6-264E-8AE7-EC7CF3EA5F8E}" type="presParOf" srcId="{0A560C68-0897-4E6F-A556-A4AC5F2D2DEB}" destId="{7FC6703D-147E-44F3-87BF-EC98917CC02F}" srcOrd="0" destOrd="0" presId="urn:microsoft.com/office/officeart/2008/layout/VerticalCurvedList"/>
    <dgm:cxn modelId="{6A32D6D4-ED1A-EF46-A6F2-1A1C2CFD1F8D}" type="presParOf" srcId="{7FC6703D-147E-44F3-87BF-EC98917CC02F}" destId="{94D6BB85-0F6A-4307-B4AC-6BEAD22DF650}" srcOrd="0" destOrd="0" presId="urn:microsoft.com/office/officeart/2008/layout/VerticalCurvedList"/>
    <dgm:cxn modelId="{811A1129-6427-AD4D-951E-B8675D59CF6F}" type="presParOf" srcId="{7FC6703D-147E-44F3-87BF-EC98917CC02F}" destId="{A22D7FB4-A116-4E77-9267-A98BBE7866A1}" srcOrd="1" destOrd="0" presId="urn:microsoft.com/office/officeart/2008/layout/VerticalCurvedList"/>
    <dgm:cxn modelId="{8EC441EE-8C4F-E54C-9898-0580334C249D}" type="presParOf" srcId="{7FC6703D-147E-44F3-87BF-EC98917CC02F}" destId="{4DBEDFB0-9900-47D8-8AE4-F2D65233A729}" srcOrd="2" destOrd="0" presId="urn:microsoft.com/office/officeart/2008/layout/VerticalCurvedList"/>
    <dgm:cxn modelId="{048BD26A-8739-F84F-A9FC-3635334393E9}" type="presParOf" srcId="{7FC6703D-147E-44F3-87BF-EC98917CC02F}" destId="{8F10CE6D-F86C-4DF9-A94A-FD6FC7D85D5F}" srcOrd="3" destOrd="0" presId="urn:microsoft.com/office/officeart/2008/layout/VerticalCurvedList"/>
    <dgm:cxn modelId="{99E44A18-A12A-AE42-A36B-D80DCB78BF0B}" type="presParOf" srcId="{0A560C68-0897-4E6F-A556-A4AC5F2D2DEB}" destId="{9172B59D-89B4-470C-B72B-63EF5318DAFF}" srcOrd="1" destOrd="0" presId="urn:microsoft.com/office/officeart/2008/layout/VerticalCurvedList"/>
    <dgm:cxn modelId="{90892DDF-A069-4D4B-8705-22300551C09A}" type="presParOf" srcId="{0A560C68-0897-4E6F-A556-A4AC5F2D2DEB}" destId="{F479210B-313A-4AF5-8E4B-818FEBF6DC85}" srcOrd="2" destOrd="0" presId="urn:microsoft.com/office/officeart/2008/layout/VerticalCurvedList"/>
    <dgm:cxn modelId="{899FE3CB-950B-8A4E-B7BF-275DA6FDA575}" type="presParOf" srcId="{F479210B-313A-4AF5-8E4B-818FEBF6DC85}" destId="{C7DF67B7-18E9-46EC-8DB1-4B072102C508}" srcOrd="0" destOrd="0" presId="urn:microsoft.com/office/officeart/2008/layout/VerticalCurvedList"/>
    <dgm:cxn modelId="{6ED4A5EB-C7DC-C44F-8BF8-E0FD21894069}" type="presParOf" srcId="{0A560C68-0897-4E6F-A556-A4AC5F2D2DEB}" destId="{66A5741E-E575-4297-BD13-60FCDCF8FF3A}" srcOrd="3" destOrd="0" presId="urn:microsoft.com/office/officeart/2008/layout/VerticalCurvedList"/>
    <dgm:cxn modelId="{62D34DB7-0CC8-6449-B844-7D1F6CA76D89}" type="presParOf" srcId="{0A560C68-0897-4E6F-A556-A4AC5F2D2DEB}" destId="{5B91B092-FDBD-4CB1-9A54-455F49B7E89D}" srcOrd="4" destOrd="0" presId="urn:microsoft.com/office/officeart/2008/layout/VerticalCurvedList"/>
    <dgm:cxn modelId="{301E91CB-5A61-554C-8904-04218E57F52B}" type="presParOf" srcId="{5B91B092-FDBD-4CB1-9A54-455F49B7E89D}" destId="{615C13AE-361A-4AFE-B78B-B632D0122C55}" srcOrd="0" destOrd="0" presId="urn:microsoft.com/office/officeart/2008/layout/VerticalCurvedList"/>
    <dgm:cxn modelId="{A21F1D7A-CE72-7848-8A75-A86EA756129A}" type="presParOf" srcId="{0A560C68-0897-4E6F-A556-A4AC5F2D2DEB}" destId="{CEE92BD7-4CF4-4F93-96D2-96CE2FE52D37}" srcOrd="5" destOrd="0" presId="urn:microsoft.com/office/officeart/2008/layout/VerticalCurvedList"/>
    <dgm:cxn modelId="{E83B8BD8-E119-BD42-A564-97D51720AA28}" type="presParOf" srcId="{0A560C68-0897-4E6F-A556-A4AC5F2D2DEB}" destId="{04E0292C-1BB5-439D-B2C4-36122B2AAA58}" srcOrd="6" destOrd="0" presId="urn:microsoft.com/office/officeart/2008/layout/VerticalCurvedList"/>
    <dgm:cxn modelId="{D0FF3734-DCFB-7B48-85BB-846D0E180CA5}" type="presParOf" srcId="{04E0292C-1BB5-439D-B2C4-36122B2AAA58}" destId="{FA20F271-10B1-448C-A1CC-FA91F3ECB14A}" srcOrd="0" destOrd="0" presId="urn:microsoft.com/office/officeart/2008/layout/VerticalCurvedList"/>
    <dgm:cxn modelId="{78FB34D2-E88C-C247-9A53-E6DF4BC3722C}" type="presParOf" srcId="{0A560C68-0897-4E6F-A556-A4AC5F2D2DEB}" destId="{76634FD0-947F-490C-AC9A-822947DF1068}" srcOrd="7" destOrd="0" presId="urn:microsoft.com/office/officeart/2008/layout/VerticalCurvedList"/>
    <dgm:cxn modelId="{BB94A037-7FBD-F440-8A26-AC1D7986D95F}" type="presParOf" srcId="{0A560C68-0897-4E6F-A556-A4AC5F2D2DEB}" destId="{5CC963EC-822C-48E0-A0C8-0FBDA06024D1}" srcOrd="8" destOrd="0" presId="urn:microsoft.com/office/officeart/2008/layout/VerticalCurvedList"/>
    <dgm:cxn modelId="{E6E1DAA8-C6E0-7945-836A-5552F398473F}" type="presParOf" srcId="{5CC963EC-822C-48E0-A0C8-0FBDA06024D1}" destId="{76762D4F-30D7-4AAB-80B8-E8772FC1A69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8FC27-993F-4D17-87AA-B23EF5EF3796}" type="datetimeFigureOut">
              <a:rPr lang="en-US" smtClean="0"/>
              <a:pPr/>
              <a:t>5/4/2016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5DC64-DE43-48DA-A470-E77B84A425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48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5DC64-DE43-48DA-A470-E77B84A425D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507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5DC64-DE43-48DA-A470-E77B84A425D7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9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229600" cy="207645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FF99"/>
                </a:solidFill>
              </a:rPr>
              <a:t/>
            </a:r>
            <a:br>
              <a:rPr lang="en-US" sz="2800" b="1" dirty="0" smtClean="0">
                <a:solidFill>
                  <a:srgbClr val="FFFF99"/>
                </a:solidFill>
              </a:rPr>
            </a:br>
            <a:r>
              <a:rPr lang="en-US" sz="2800" b="1" dirty="0" smtClean="0">
                <a:solidFill>
                  <a:srgbClr val="FFFF99"/>
                </a:solidFill>
              </a:rPr>
              <a:t>Raising Children and Adolescents</a:t>
            </a:r>
            <a:br>
              <a:rPr lang="en-US" sz="2800" b="1" dirty="0" smtClean="0">
                <a:solidFill>
                  <a:srgbClr val="FFFF99"/>
                </a:solidFill>
              </a:rPr>
            </a:br>
            <a:r>
              <a:rPr lang="en-US" sz="2800" b="1" dirty="0" smtClean="0">
                <a:solidFill>
                  <a:srgbClr val="FFFF99"/>
                </a:solidFill>
              </a:rPr>
              <a:t> Who are Prepared to </a:t>
            </a:r>
            <a:r>
              <a:rPr lang="en-US" sz="2800" b="1" dirty="0" smtClean="0"/>
              <a:t>THRIVE</a:t>
            </a:r>
            <a:br>
              <a:rPr lang="en-US" sz="2800" b="1" dirty="0" smtClean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>
                <a:solidFill>
                  <a:srgbClr val="FFFFCC"/>
                </a:solidFill>
              </a:rPr>
              <a:t>“</a:t>
            </a:r>
            <a:r>
              <a:rPr lang="en-US" sz="2000" b="1" dirty="0" smtClean="0">
                <a:solidFill>
                  <a:srgbClr val="FFFFCC"/>
                </a:solidFill>
              </a:rPr>
              <a:t>Balancing Love with Expectations”</a:t>
            </a:r>
            <a:endParaRPr lang="en-US" sz="2000" b="1" dirty="0">
              <a:solidFill>
                <a:srgbClr val="FFFF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Ken Ginsburg, MD, MS Ed</a:t>
            </a:r>
          </a:p>
          <a:p>
            <a:r>
              <a:rPr lang="en-US" dirty="0" smtClean="0"/>
              <a:t>The Children’s Hospital of Philadelphia</a:t>
            </a:r>
          </a:p>
          <a:p>
            <a:endParaRPr lang="en-US" dirty="0"/>
          </a:p>
        </p:txBody>
      </p:sp>
      <p:pic>
        <p:nvPicPr>
          <p:cNvPr id="5" name="Picture 3" descr="youth suns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25925"/>
            <a:ext cx="9144000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FF99"/>
                </a:solidFill>
              </a:rPr>
              <a:t>The bottom line</a:t>
            </a:r>
            <a:endParaRPr lang="en-US" sz="5400" b="1" dirty="0">
              <a:solidFill>
                <a:srgbClr val="FFFF99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5968" y="15240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600" dirty="0" smtClean="0"/>
          </a:p>
          <a:p>
            <a:r>
              <a:rPr lang="en-US" sz="3600" dirty="0" smtClean="0"/>
              <a:t>Young people will be more resilient if the important adults in their lives believe in them </a:t>
            </a:r>
            <a:r>
              <a:rPr lang="en-US" sz="3600" dirty="0" smtClean="0">
                <a:solidFill>
                  <a:schemeClr val="tx1"/>
                </a:solidFill>
              </a:rPr>
              <a:t>unconditionally </a:t>
            </a:r>
            <a:r>
              <a:rPr lang="en-US" sz="3600" u="sng" dirty="0" smtClean="0"/>
              <a:t>and hold them </a:t>
            </a:r>
            <a:r>
              <a:rPr lang="en-US" sz="3600" u="sng" dirty="0" smtClean="0">
                <a:solidFill>
                  <a:schemeClr val="tx1"/>
                </a:solidFill>
              </a:rPr>
              <a:t>to high expectations</a:t>
            </a:r>
          </a:p>
          <a:p>
            <a:pPr marL="0" indent="0">
              <a:buFont typeface="Arial" pitchFamily="34" charset="0"/>
              <a:buNone/>
            </a:pPr>
            <a:endParaRPr lang="en-US" sz="3600" dirty="0"/>
          </a:p>
          <a:p>
            <a:r>
              <a:rPr lang="en-US" sz="3600" dirty="0" smtClean="0"/>
              <a:t>Young people live </a:t>
            </a:r>
            <a:r>
              <a:rPr lang="en-US" sz="3600" u="sng" dirty="0" smtClean="0">
                <a:solidFill>
                  <a:schemeClr val="tx1"/>
                </a:solidFill>
              </a:rPr>
              <a:t>up or down </a:t>
            </a:r>
            <a:r>
              <a:rPr lang="en-US" sz="3600" dirty="0" smtClean="0"/>
              <a:t>to the expectations we set for them</a:t>
            </a:r>
          </a:p>
          <a:p>
            <a:pPr marL="0" indent="0" algn="r">
              <a:buFont typeface="Arial" pitchFamily="34" charset="0"/>
              <a:buNone/>
            </a:pPr>
            <a:endParaRPr lang="en-US" sz="3600" dirty="0" smtClean="0"/>
          </a:p>
          <a:p>
            <a:pPr marL="0" indent="0" algn="r">
              <a:buFont typeface="Arial" pitchFamily="34" charset="0"/>
              <a:buNone/>
            </a:pPr>
            <a:endParaRPr lang="en-US" sz="4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086168" y="1330037"/>
            <a:ext cx="5029200" cy="0"/>
          </a:xfrm>
          <a:prstGeom prst="line">
            <a:avLst/>
          </a:prstGeom>
          <a:ln>
            <a:solidFill>
              <a:srgbClr val="FFFF99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53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Falling in Love to Last a Lifetime: The Most Protective Force in Your Children’s Lives</a:t>
            </a:r>
            <a:endParaRPr lang="en-US" sz="4000" dirty="0"/>
          </a:p>
        </p:txBody>
      </p:sp>
      <p:pic>
        <p:nvPicPr>
          <p:cNvPr id="4" name="Picture 4" descr="hugs-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2436" y="1874837"/>
            <a:ext cx="345912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1642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43011" name="Content Placeholder 4" descr="IMG_3674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3396" r="-93396"/>
          <a:stretch>
            <a:fillRect/>
          </a:stretch>
        </p:blipFill>
        <p:spPr>
          <a:xfrm>
            <a:off x="152400" y="1447800"/>
            <a:ext cx="8915400" cy="4114800"/>
          </a:xfrm>
        </p:spPr>
      </p:pic>
    </p:spTree>
    <p:extLst>
      <p:ext uri="{BB962C8B-B14F-4D97-AF65-F5344CB8AC3E}">
        <p14:creationId xmlns:p14="http://schemas.microsoft.com/office/powerpoint/2010/main" val="194633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FF99"/>
                </a:solidFill>
              </a:rPr>
              <a:t>The 7 C’s of Resilience</a:t>
            </a:r>
            <a:endParaRPr lang="en-US" sz="4000" b="1" dirty="0">
              <a:solidFill>
                <a:srgbClr val="FFFF99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905000" y="1330037"/>
            <a:ext cx="5410200" cy="0"/>
          </a:xfrm>
          <a:prstGeom prst="line">
            <a:avLst/>
          </a:prstGeom>
          <a:ln>
            <a:solidFill>
              <a:srgbClr val="FFFF99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204" y="1828800"/>
            <a:ext cx="3699658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lock Arc 4"/>
          <p:cNvSpPr/>
          <p:nvPr/>
        </p:nvSpPr>
        <p:spPr>
          <a:xfrm>
            <a:off x="-4625962" y="740135"/>
            <a:ext cx="6093694" cy="6093694"/>
          </a:xfrm>
          <a:prstGeom prst="blockArc">
            <a:avLst>
              <a:gd name="adj1" fmla="val 18900000"/>
              <a:gd name="adj2" fmla="val 2700000"/>
              <a:gd name="adj3" fmla="val 354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-40000" prstMaterial="matte"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841561" y="1752599"/>
            <a:ext cx="2847805" cy="411319"/>
          </a:xfrm>
          <a:custGeom>
            <a:avLst/>
            <a:gdLst>
              <a:gd name="connsiteX0" fmla="*/ 0 w 2847805"/>
              <a:gd name="connsiteY0" fmla="*/ 0 h 411319"/>
              <a:gd name="connsiteX1" fmla="*/ 2847805 w 2847805"/>
              <a:gd name="connsiteY1" fmla="*/ 0 h 411319"/>
              <a:gd name="connsiteX2" fmla="*/ 2847805 w 2847805"/>
              <a:gd name="connsiteY2" fmla="*/ 411319 h 411319"/>
              <a:gd name="connsiteX3" fmla="*/ 0 w 2847805"/>
              <a:gd name="connsiteY3" fmla="*/ 411319 h 411319"/>
              <a:gd name="connsiteX4" fmla="*/ 0 w 2847805"/>
              <a:gd name="connsiteY4" fmla="*/ 0 h 41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47805" h="411319">
                <a:moveTo>
                  <a:pt x="0" y="0"/>
                </a:moveTo>
                <a:lnTo>
                  <a:pt x="2847805" y="0"/>
                </a:lnTo>
                <a:lnTo>
                  <a:pt x="2847805" y="411319"/>
                </a:lnTo>
                <a:lnTo>
                  <a:pt x="0" y="411319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6485" tIns="55880" rIns="55880" bIns="55880" numCol="1" spcCol="1270" anchor="ctr" anchorCtr="0">
            <a:noAutofit/>
          </a:bodyPr>
          <a:lstStyle/>
          <a:p>
            <a:pPr lvl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kern="1200" dirty="0" smtClean="0"/>
              <a:t>1. Confidence</a:t>
            </a:r>
            <a:endParaRPr lang="en-US" sz="2200" kern="1200" dirty="0"/>
          </a:p>
        </p:txBody>
      </p:sp>
      <p:sp>
        <p:nvSpPr>
          <p:cNvPr id="10" name="Oval 9"/>
          <p:cNvSpPr/>
          <p:nvPr/>
        </p:nvSpPr>
        <p:spPr>
          <a:xfrm>
            <a:off x="549390" y="1678335"/>
            <a:ext cx="514149" cy="514149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Freeform 10"/>
          <p:cNvSpPr/>
          <p:nvPr/>
        </p:nvSpPr>
        <p:spPr>
          <a:xfrm>
            <a:off x="1206213" y="2362199"/>
            <a:ext cx="2483167" cy="411319"/>
          </a:xfrm>
          <a:custGeom>
            <a:avLst/>
            <a:gdLst>
              <a:gd name="connsiteX0" fmla="*/ 0 w 2483167"/>
              <a:gd name="connsiteY0" fmla="*/ 0 h 411319"/>
              <a:gd name="connsiteX1" fmla="*/ 2483167 w 2483167"/>
              <a:gd name="connsiteY1" fmla="*/ 0 h 411319"/>
              <a:gd name="connsiteX2" fmla="*/ 2483167 w 2483167"/>
              <a:gd name="connsiteY2" fmla="*/ 411319 h 411319"/>
              <a:gd name="connsiteX3" fmla="*/ 0 w 2483167"/>
              <a:gd name="connsiteY3" fmla="*/ 411319 h 411319"/>
              <a:gd name="connsiteX4" fmla="*/ 0 w 2483167"/>
              <a:gd name="connsiteY4" fmla="*/ 0 h 41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3167" h="411319">
                <a:moveTo>
                  <a:pt x="0" y="0"/>
                </a:moveTo>
                <a:lnTo>
                  <a:pt x="2483167" y="0"/>
                </a:lnTo>
                <a:lnTo>
                  <a:pt x="2483167" y="411319"/>
                </a:lnTo>
                <a:lnTo>
                  <a:pt x="0" y="411319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6485" tIns="55880" rIns="55880" bIns="55880" numCol="1" spcCol="1270" anchor="ctr" anchorCtr="0">
            <a:noAutofit/>
          </a:bodyPr>
          <a:lstStyle/>
          <a:p>
            <a:pPr lvl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kern="1200" dirty="0" smtClean="0"/>
              <a:t>2. Competence</a:t>
            </a:r>
            <a:endParaRPr lang="en-US" sz="2200" kern="1200" dirty="0"/>
          </a:p>
        </p:txBody>
      </p:sp>
      <p:sp>
        <p:nvSpPr>
          <p:cNvPr id="12" name="Oval 11"/>
          <p:cNvSpPr/>
          <p:nvPr/>
        </p:nvSpPr>
        <p:spPr>
          <a:xfrm>
            <a:off x="921877" y="2295676"/>
            <a:ext cx="514149" cy="514149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Freeform 12"/>
          <p:cNvSpPr/>
          <p:nvPr/>
        </p:nvSpPr>
        <p:spPr>
          <a:xfrm>
            <a:off x="1327199" y="2971799"/>
            <a:ext cx="2362180" cy="411319"/>
          </a:xfrm>
          <a:custGeom>
            <a:avLst/>
            <a:gdLst>
              <a:gd name="connsiteX0" fmla="*/ 0 w 2510118"/>
              <a:gd name="connsiteY0" fmla="*/ 0 h 411319"/>
              <a:gd name="connsiteX1" fmla="*/ 2510118 w 2510118"/>
              <a:gd name="connsiteY1" fmla="*/ 0 h 411319"/>
              <a:gd name="connsiteX2" fmla="*/ 2510118 w 2510118"/>
              <a:gd name="connsiteY2" fmla="*/ 411319 h 411319"/>
              <a:gd name="connsiteX3" fmla="*/ 0 w 2510118"/>
              <a:gd name="connsiteY3" fmla="*/ 411319 h 411319"/>
              <a:gd name="connsiteX4" fmla="*/ 0 w 2510118"/>
              <a:gd name="connsiteY4" fmla="*/ 0 h 41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0118" h="411319">
                <a:moveTo>
                  <a:pt x="0" y="0"/>
                </a:moveTo>
                <a:lnTo>
                  <a:pt x="2510118" y="0"/>
                </a:lnTo>
                <a:lnTo>
                  <a:pt x="2510118" y="411319"/>
                </a:lnTo>
                <a:lnTo>
                  <a:pt x="0" y="411319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6485" tIns="55880" rIns="55880" bIns="55880" numCol="1" spcCol="1270" anchor="ctr" anchorCtr="0">
            <a:noAutofit/>
          </a:bodyPr>
          <a:lstStyle/>
          <a:p>
            <a:pPr lvl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kern="1200" dirty="0" smtClean="0"/>
              <a:t>   3. Connection</a:t>
            </a:r>
            <a:endParaRPr lang="en-US" sz="2200" kern="1200" dirty="0"/>
          </a:p>
        </p:txBody>
      </p:sp>
      <p:sp>
        <p:nvSpPr>
          <p:cNvPr id="14" name="Oval 13"/>
          <p:cNvSpPr/>
          <p:nvPr/>
        </p:nvSpPr>
        <p:spPr>
          <a:xfrm>
            <a:off x="1125997" y="2912565"/>
            <a:ext cx="514149" cy="514149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1327199" y="3597408"/>
            <a:ext cx="2362171" cy="411319"/>
          </a:xfrm>
          <a:custGeom>
            <a:avLst/>
            <a:gdLst>
              <a:gd name="connsiteX0" fmla="*/ 0 w 2422814"/>
              <a:gd name="connsiteY0" fmla="*/ 0 h 411319"/>
              <a:gd name="connsiteX1" fmla="*/ 2422814 w 2422814"/>
              <a:gd name="connsiteY1" fmla="*/ 0 h 411319"/>
              <a:gd name="connsiteX2" fmla="*/ 2422814 w 2422814"/>
              <a:gd name="connsiteY2" fmla="*/ 411319 h 411319"/>
              <a:gd name="connsiteX3" fmla="*/ 0 w 2422814"/>
              <a:gd name="connsiteY3" fmla="*/ 411319 h 411319"/>
              <a:gd name="connsiteX4" fmla="*/ 0 w 2422814"/>
              <a:gd name="connsiteY4" fmla="*/ 0 h 41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2814" h="411319">
                <a:moveTo>
                  <a:pt x="0" y="0"/>
                </a:moveTo>
                <a:lnTo>
                  <a:pt x="2422814" y="0"/>
                </a:lnTo>
                <a:lnTo>
                  <a:pt x="2422814" y="411319"/>
                </a:lnTo>
                <a:lnTo>
                  <a:pt x="0" y="411319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6485" tIns="55880" rIns="55880" bIns="55880" numCol="1" spcCol="1270" anchor="ctr" anchorCtr="0">
            <a:noAutofit/>
          </a:bodyPr>
          <a:lstStyle/>
          <a:p>
            <a:pPr lvl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kern="1200" dirty="0" smtClean="0"/>
              <a:t>  4. Character</a:t>
            </a:r>
            <a:endParaRPr lang="en-US" sz="2200" kern="1200" dirty="0"/>
          </a:p>
        </p:txBody>
      </p:sp>
      <p:sp>
        <p:nvSpPr>
          <p:cNvPr id="16" name="Oval 15"/>
          <p:cNvSpPr/>
          <p:nvPr/>
        </p:nvSpPr>
        <p:spPr>
          <a:xfrm>
            <a:off x="1191171" y="3529906"/>
            <a:ext cx="514149" cy="514149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1327200" y="4191000"/>
            <a:ext cx="2357706" cy="411319"/>
          </a:xfrm>
          <a:custGeom>
            <a:avLst/>
            <a:gdLst>
              <a:gd name="connsiteX0" fmla="*/ 0 w 2357706"/>
              <a:gd name="connsiteY0" fmla="*/ 0 h 411319"/>
              <a:gd name="connsiteX1" fmla="*/ 2357706 w 2357706"/>
              <a:gd name="connsiteY1" fmla="*/ 0 h 411319"/>
              <a:gd name="connsiteX2" fmla="*/ 2357706 w 2357706"/>
              <a:gd name="connsiteY2" fmla="*/ 411319 h 411319"/>
              <a:gd name="connsiteX3" fmla="*/ 0 w 2357706"/>
              <a:gd name="connsiteY3" fmla="*/ 411319 h 411319"/>
              <a:gd name="connsiteX4" fmla="*/ 0 w 2357706"/>
              <a:gd name="connsiteY4" fmla="*/ 0 h 41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06" h="411319">
                <a:moveTo>
                  <a:pt x="0" y="0"/>
                </a:moveTo>
                <a:lnTo>
                  <a:pt x="2357706" y="0"/>
                </a:lnTo>
                <a:lnTo>
                  <a:pt x="2357706" y="411319"/>
                </a:lnTo>
                <a:lnTo>
                  <a:pt x="0" y="411319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6485" tIns="55880" rIns="55880" bIns="55880" numCol="1" spcCol="1270" anchor="ctr" anchorCtr="0">
            <a:noAutofit/>
          </a:bodyPr>
          <a:lstStyle/>
          <a:p>
            <a:pPr lvl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kern="1200" dirty="0" smtClean="0"/>
              <a:t> 5. Contribution</a:t>
            </a:r>
            <a:endParaRPr lang="en-US" sz="2200" kern="1200" dirty="0"/>
          </a:p>
        </p:txBody>
      </p:sp>
      <p:sp>
        <p:nvSpPr>
          <p:cNvPr id="18" name="Oval 17"/>
          <p:cNvSpPr/>
          <p:nvPr/>
        </p:nvSpPr>
        <p:spPr>
          <a:xfrm>
            <a:off x="1125997" y="4147248"/>
            <a:ext cx="514149" cy="514149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1098587" y="4800600"/>
            <a:ext cx="2610762" cy="411319"/>
          </a:xfrm>
          <a:custGeom>
            <a:avLst/>
            <a:gdLst>
              <a:gd name="connsiteX0" fmla="*/ 0 w 2610762"/>
              <a:gd name="connsiteY0" fmla="*/ 0 h 411319"/>
              <a:gd name="connsiteX1" fmla="*/ 2610762 w 2610762"/>
              <a:gd name="connsiteY1" fmla="*/ 0 h 411319"/>
              <a:gd name="connsiteX2" fmla="*/ 2610762 w 2610762"/>
              <a:gd name="connsiteY2" fmla="*/ 411319 h 411319"/>
              <a:gd name="connsiteX3" fmla="*/ 0 w 2610762"/>
              <a:gd name="connsiteY3" fmla="*/ 411319 h 411319"/>
              <a:gd name="connsiteX4" fmla="*/ 0 w 2610762"/>
              <a:gd name="connsiteY4" fmla="*/ 0 h 41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10762" h="411319">
                <a:moveTo>
                  <a:pt x="0" y="0"/>
                </a:moveTo>
                <a:lnTo>
                  <a:pt x="2610762" y="0"/>
                </a:lnTo>
                <a:lnTo>
                  <a:pt x="2610762" y="411319"/>
                </a:lnTo>
                <a:lnTo>
                  <a:pt x="0" y="411319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6485" tIns="55880" rIns="55880" bIns="55880" numCol="1" spcCol="1270" anchor="ctr" anchorCtr="0">
            <a:noAutofit/>
          </a:bodyPr>
          <a:lstStyle/>
          <a:p>
            <a:pPr lvl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kern="1200" dirty="0" smtClean="0"/>
              <a:t> 6. Coping</a:t>
            </a:r>
            <a:endParaRPr lang="en-US" sz="2200" kern="1200" dirty="0"/>
          </a:p>
        </p:txBody>
      </p:sp>
      <p:sp>
        <p:nvSpPr>
          <p:cNvPr id="20" name="Oval 19"/>
          <p:cNvSpPr/>
          <p:nvPr/>
        </p:nvSpPr>
        <p:spPr>
          <a:xfrm>
            <a:off x="921877" y="4764136"/>
            <a:ext cx="514149" cy="514149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Freeform 20"/>
          <p:cNvSpPr/>
          <p:nvPr/>
        </p:nvSpPr>
        <p:spPr>
          <a:xfrm>
            <a:off x="685800" y="5437903"/>
            <a:ext cx="3031518" cy="411319"/>
          </a:xfrm>
          <a:custGeom>
            <a:avLst/>
            <a:gdLst>
              <a:gd name="connsiteX0" fmla="*/ 0 w 3152607"/>
              <a:gd name="connsiteY0" fmla="*/ 0 h 411319"/>
              <a:gd name="connsiteX1" fmla="*/ 3152607 w 3152607"/>
              <a:gd name="connsiteY1" fmla="*/ 0 h 411319"/>
              <a:gd name="connsiteX2" fmla="*/ 3152607 w 3152607"/>
              <a:gd name="connsiteY2" fmla="*/ 411319 h 411319"/>
              <a:gd name="connsiteX3" fmla="*/ 0 w 3152607"/>
              <a:gd name="connsiteY3" fmla="*/ 411319 h 411319"/>
              <a:gd name="connsiteX4" fmla="*/ 0 w 3152607"/>
              <a:gd name="connsiteY4" fmla="*/ 0 h 41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52607" h="411319">
                <a:moveTo>
                  <a:pt x="0" y="0"/>
                </a:moveTo>
                <a:lnTo>
                  <a:pt x="3152607" y="0"/>
                </a:lnTo>
                <a:lnTo>
                  <a:pt x="3152607" y="411319"/>
                </a:lnTo>
                <a:lnTo>
                  <a:pt x="0" y="411319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6485" tIns="55880" rIns="55880" bIns="55880" numCol="1" spcCol="1270" anchor="ctr" anchorCtr="0">
            <a:noAutofit/>
          </a:bodyPr>
          <a:lstStyle/>
          <a:p>
            <a:pPr lvl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kern="1200" dirty="0" smtClean="0"/>
              <a:t>   7. Control</a:t>
            </a:r>
            <a:endParaRPr lang="en-US" sz="2200" kern="1200" dirty="0"/>
          </a:p>
        </p:txBody>
      </p:sp>
      <p:sp>
        <p:nvSpPr>
          <p:cNvPr id="22" name="Oval 21"/>
          <p:cNvSpPr/>
          <p:nvPr/>
        </p:nvSpPr>
        <p:spPr>
          <a:xfrm>
            <a:off x="549390" y="5381478"/>
            <a:ext cx="514149" cy="514149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TextBox 8"/>
          <p:cNvSpPr txBox="1"/>
          <p:nvPr/>
        </p:nvSpPr>
        <p:spPr>
          <a:xfrm>
            <a:off x="3969329" y="6400800"/>
            <a:ext cx="51449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cs typeface="Arial" pitchFamily="34" charset="0"/>
              </a:rPr>
              <a:t>References: Little</a:t>
            </a:r>
            <a:r>
              <a:rPr lang="en-US" sz="1000" dirty="0">
                <a:cs typeface="Arial" pitchFamily="34" charset="0"/>
              </a:rPr>
              <a:t>, 1993; Pittman et al.,  2003; Eccles </a:t>
            </a:r>
            <a:r>
              <a:rPr lang="en-US" sz="1000" dirty="0" smtClean="0">
                <a:cs typeface="Arial" pitchFamily="34" charset="0"/>
              </a:rPr>
              <a:t>&amp; </a:t>
            </a:r>
            <a:r>
              <a:rPr lang="en-US" sz="1000" dirty="0" err="1" smtClean="0">
                <a:cs typeface="Arial" pitchFamily="34" charset="0"/>
              </a:rPr>
              <a:t>Gootman</a:t>
            </a:r>
            <a:r>
              <a:rPr lang="en-US" sz="1000" dirty="0" smtClean="0">
                <a:cs typeface="Arial" pitchFamily="34" charset="0"/>
              </a:rPr>
              <a:t> </a:t>
            </a:r>
            <a:r>
              <a:rPr lang="en-US" sz="1000" dirty="0">
                <a:cs typeface="Arial" pitchFamily="34" charset="0"/>
              </a:rPr>
              <a:t>, 2002; Roth </a:t>
            </a:r>
            <a:r>
              <a:rPr lang="en-US" sz="1000" dirty="0" smtClean="0">
                <a:cs typeface="Arial" pitchFamily="34" charset="0"/>
              </a:rPr>
              <a:t>&amp; Brooks-Gunn </a:t>
            </a:r>
            <a:r>
              <a:rPr lang="en-US" sz="1000" dirty="0">
                <a:cs typeface="Arial" pitchFamily="34" charset="0"/>
              </a:rPr>
              <a:t>2003; Lerner, 2004; Ginsburg, 2006; </a:t>
            </a:r>
            <a:r>
              <a:rPr lang="en-US" sz="1000" dirty="0" err="1">
                <a:cs typeface="Arial" pitchFamily="34" charset="0"/>
              </a:rPr>
              <a:t>Frankowski</a:t>
            </a:r>
            <a:r>
              <a:rPr lang="en-US" sz="1000" dirty="0">
                <a:cs typeface="Arial" pitchFamily="34" charset="0"/>
              </a:rPr>
              <a:t>, Leader &amp; Duncan, </a:t>
            </a:r>
            <a:r>
              <a:rPr lang="en-US" sz="1000" dirty="0" smtClean="0">
                <a:cs typeface="Arial" pitchFamily="34" charset="0"/>
              </a:rPr>
              <a:t>2009.</a:t>
            </a:r>
            <a:endParaRPr lang="en-US" sz="1000" dirty="0">
              <a:cs typeface="Arial" pitchFamily="34" charset="0"/>
            </a:endParaRP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91092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 smtClean="0"/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00B050"/>
                </a:solidFill>
              </a:rPr>
              <a:t>Big Question 1:</a:t>
            </a:r>
          </a:p>
          <a:p>
            <a:pPr marL="0" indent="0" algn="ctr">
              <a:buNone/>
            </a:pPr>
            <a:endParaRPr lang="en-US" sz="4000" b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4000" b="1" dirty="0" smtClean="0"/>
              <a:t>How do we love our children without conditions, but still hold them to high expectations?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145425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b="1" dirty="0" smtClean="0">
                <a:solidFill>
                  <a:srgbClr val="FFFFCC"/>
                </a:solidFill>
              </a:rPr>
              <a:t>Where do I set the bar?</a:t>
            </a:r>
            <a:endParaRPr lang="en-US" sz="4400" b="1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2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430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FFFF99"/>
                </a:solidFill>
              </a:rPr>
              <a:t>The importance of </a:t>
            </a:r>
            <a:r>
              <a:rPr lang="en-US" sz="4800" b="1" dirty="0" smtClean="0">
                <a:solidFill>
                  <a:srgbClr val="FFFF99"/>
                </a:solidFill>
              </a:rPr>
              <a:t>Connection</a:t>
            </a:r>
            <a:r>
              <a:rPr lang="en-US" sz="4400" b="1" dirty="0" smtClean="0">
                <a:solidFill>
                  <a:srgbClr val="FFFF99"/>
                </a:solidFill>
              </a:rPr>
              <a:t> can not be overstated…</a:t>
            </a:r>
            <a:endParaRPr lang="en-US" sz="4400" b="1" dirty="0">
              <a:solidFill>
                <a:srgbClr val="FFFF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725861"/>
              </p:ext>
            </p:extLst>
          </p:nvPr>
        </p:nvGraphicFramePr>
        <p:xfrm>
          <a:off x="457200" y="1981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449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99943" y="2514600"/>
            <a:ext cx="5339924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noFill/>
                  <a:prstDash val="solid"/>
                </a:ln>
                <a:solidFill>
                  <a:srgbClr val="FFFF9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Connection 101</a:t>
            </a:r>
            <a:endParaRPr lang="en-US" sz="5400" b="1" cap="none" spc="0" dirty="0">
              <a:ln w="19050">
                <a:noFill/>
                <a:prstDash val="solid"/>
              </a:ln>
              <a:solidFill>
                <a:srgbClr val="FFFF9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074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FF99"/>
                </a:solidFill>
              </a:rPr>
              <a:t>Why does it feel like our connection is challenged during adolescence?</a:t>
            </a:r>
            <a:endParaRPr lang="en-US" sz="4400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23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>
                <a:solidFill>
                  <a:srgbClr val="FFFFCC"/>
                </a:solidFill>
              </a:rPr>
              <a:t>Can we be too connected with our children?</a:t>
            </a:r>
            <a:endParaRPr lang="en-US" sz="3600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431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85131" y="2590800"/>
            <a:ext cx="525496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dirty="0" smtClean="0">
                <a:ln w="18415" cmpd="sng">
                  <a:noFill/>
                  <a:prstDash val="solid"/>
                </a:ln>
                <a:solidFill>
                  <a:srgbClr val="FFFF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How do we define </a:t>
            </a:r>
          </a:p>
          <a:p>
            <a:pPr algn="ctr"/>
            <a:r>
              <a:rPr lang="en-US" sz="4800" dirty="0" smtClean="0">
                <a:ln w="18415" cmpd="sng">
                  <a:noFill/>
                  <a:prstDash val="solid"/>
                </a:ln>
                <a:solidFill>
                  <a:srgbClr val="FFFF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success?</a:t>
            </a:r>
            <a:endParaRPr lang="en-US" sz="4800" dirty="0">
              <a:ln w="18415" cmpd="sng">
                <a:noFill/>
                <a:prstDash val="solid"/>
              </a:ln>
              <a:solidFill>
                <a:srgbClr val="FFFF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487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8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FF99"/>
                </a:solidFill>
              </a:rPr>
              <a:t>Listening</a:t>
            </a:r>
            <a:endParaRPr lang="en-US" sz="4400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27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8323" y="762000"/>
            <a:ext cx="7951216" cy="470898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 smtClean="0">
              <a:ln w="19050">
                <a:noFill/>
                <a:prstDash val="solid"/>
              </a:ln>
              <a:solidFill>
                <a:srgbClr val="FFFF9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endParaRPr lang="en-US" sz="5400" b="1" dirty="0">
              <a:ln w="19050">
                <a:noFill/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en-US" sz="4000" b="1" cap="none" spc="0" dirty="0" smtClean="0">
                <a:ln w="19050">
                  <a:noFill/>
                  <a:prstDash val="solid"/>
                </a:ln>
                <a:solidFill>
                  <a:srgbClr val="FFFF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Perfectionism: A Challenge </a:t>
            </a:r>
          </a:p>
          <a:p>
            <a:pPr algn="ctr"/>
            <a:r>
              <a:rPr lang="en-US" sz="4000" b="1" cap="none" spc="0" dirty="0" smtClean="0">
                <a:ln w="19050">
                  <a:noFill/>
                  <a:prstDash val="solid"/>
                </a:ln>
                <a:solidFill>
                  <a:srgbClr val="FFFF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to both Resilience </a:t>
            </a:r>
          </a:p>
          <a:p>
            <a:pPr algn="ctr"/>
            <a:r>
              <a:rPr lang="en-US" sz="4000" b="1" cap="none" spc="0" dirty="0" smtClean="0">
                <a:ln w="19050">
                  <a:noFill/>
                  <a:prstDash val="solid"/>
                </a:ln>
                <a:solidFill>
                  <a:srgbClr val="FFFF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and Success</a:t>
            </a:r>
          </a:p>
          <a:p>
            <a:pPr algn="ctr"/>
            <a:endParaRPr lang="en-US" sz="4000" b="1" dirty="0">
              <a:ln w="19050">
                <a:noFill/>
                <a:prstDash val="solid"/>
              </a:ln>
              <a:solidFill>
                <a:srgbClr val="FFFFFF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en-US" sz="3200" b="1" cap="none" spc="0" dirty="0" smtClean="0">
                <a:ln w="19050">
                  <a:noFill/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(And Why an Unrealistic Bar is Harmful)</a:t>
            </a:r>
            <a:endParaRPr lang="en-US" sz="3200" b="1" cap="none" spc="0" dirty="0">
              <a:ln w="19050">
                <a:noFill/>
                <a:prstDash val="solid"/>
              </a:ln>
              <a:solidFill>
                <a:srgbClr val="92D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81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FF99"/>
                </a:solidFill>
              </a:rPr>
              <a:t>What is Perfectionism?</a:t>
            </a:r>
            <a:endParaRPr lang="en-US" sz="4000" b="1" dirty="0">
              <a:solidFill>
                <a:srgbClr val="FFFF99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330982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And … why isn’t is a good thing?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              </a:t>
            </a:r>
          </a:p>
          <a:p>
            <a:pPr marL="0" indent="0" algn="ctr">
              <a:buFont typeface="Arial" pitchFamily="34" charset="0"/>
              <a:buNone/>
            </a:pPr>
            <a:endParaRPr lang="en-US" sz="4000" dirty="0" smtClean="0">
              <a:solidFill>
                <a:schemeClr val="tx1"/>
              </a:solidFill>
            </a:endParaRPr>
          </a:p>
          <a:p>
            <a:pPr marL="0" indent="0" algn="ctr">
              <a:buFont typeface="Arial" pitchFamily="34" charset="0"/>
              <a:buNone/>
            </a:pP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33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3173928"/>
              </p:ext>
            </p:extLst>
          </p:nvPr>
        </p:nvGraphicFramePr>
        <p:xfrm>
          <a:off x="457200" y="838200"/>
          <a:ext cx="8305800" cy="513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103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2438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FFFF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tx1"/>
                </a:solidFill>
              </a:rPr>
              <a:t>Learning how to fail and recover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38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FF99"/>
                </a:solidFill>
              </a:rPr>
              <a:t>The Lies You Don’t Want to Buy Into</a:t>
            </a:r>
            <a:endParaRPr lang="en-US" sz="4000" b="1" dirty="0">
              <a:solidFill>
                <a:srgbClr val="FFFF99"/>
              </a:solidFill>
            </a:endParaRPr>
          </a:p>
        </p:txBody>
      </p:sp>
      <p:sp>
        <p:nvSpPr>
          <p:cNvPr id="5" name="Block Arc 4"/>
          <p:cNvSpPr/>
          <p:nvPr/>
        </p:nvSpPr>
        <p:spPr>
          <a:xfrm>
            <a:off x="-4659767" y="816335"/>
            <a:ext cx="6093694" cy="6093694"/>
          </a:xfrm>
          <a:prstGeom prst="blockArc">
            <a:avLst>
              <a:gd name="adj1" fmla="val 18900000"/>
              <a:gd name="adj2" fmla="val 2700000"/>
              <a:gd name="adj3" fmla="val 354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-40000" prstMaterial="matte"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1085403" y="2052796"/>
            <a:ext cx="7538938" cy="905192"/>
          </a:xfrm>
          <a:custGeom>
            <a:avLst/>
            <a:gdLst>
              <a:gd name="connsiteX0" fmla="*/ 0 w 7538938"/>
              <a:gd name="connsiteY0" fmla="*/ 0 h 905192"/>
              <a:gd name="connsiteX1" fmla="*/ 7538938 w 7538938"/>
              <a:gd name="connsiteY1" fmla="*/ 0 h 905192"/>
              <a:gd name="connsiteX2" fmla="*/ 7538938 w 7538938"/>
              <a:gd name="connsiteY2" fmla="*/ 905192 h 905192"/>
              <a:gd name="connsiteX3" fmla="*/ 0 w 7538938"/>
              <a:gd name="connsiteY3" fmla="*/ 905192 h 905192"/>
              <a:gd name="connsiteX4" fmla="*/ 0 w 7538938"/>
              <a:gd name="connsiteY4" fmla="*/ 0 h 905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38938" h="905192">
                <a:moveTo>
                  <a:pt x="0" y="0"/>
                </a:moveTo>
                <a:lnTo>
                  <a:pt x="7538938" y="0"/>
                </a:lnTo>
                <a:lnTo>
                  <a:pt x="7538938" y="905192"/>
                </a:lnTo>
                <a:lnTo>
                  <a:pt x="0" y="90519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8497" tIns="91440" rIns="91440" bIns="91440" numCol="1" spcCol="1270" anchor="ctr" anchorCtr="0">
            <a:noAutofit/>
          </a:bodyPr>
          <a:lstStyle/>
          <a:p>
            <a:pPr lvl="0" algn="l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kern="1200" dirty="0" smtClean="0"/>
              <a:t>The SAT’s will pave the way…</a:t>
            </a:r>
            <a:endParaRPr lang="en-US" sz="2800" kern="1200" dirty="0"/>
          </a:p>
        </p:txBody>
      </p:sp>
      <p:sp>
        <p:nvSpPr>
          <p:cNvPr id="7" name="Oval 6"/>
          <p:cNvSpPr/>
          <p:nvPr/>
        </p:nvSpPr>
        <p:spPr>
          <a:xfrm>
            <a:off x="519658" y="1939647"/>
            <a:ext cx="1131490" cy="1131490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1414441" y="3410585"/>
            <a:ext cx="7209900" cy="905192"/>
          </a:xfrm>
          <a:custGeom>
            <a:avLst/>
            <a:gdLst>
              <a:gd name="connsiteX0" fmla="*/ 0 w 7209900"/>
              <a:gd name="connsiteY0" fmla="*/ 0 h 905192"/>
              <a:gd name="connsiteX1" fmla="*/ 7209900 w 7209900"/>
              <a:gd name="connsiteY1" fmla="*/ 0 h 905192"/>
              <a:gd name="connsiteX2" fmla="*/ 7209900 w 7209900"/>
              <a:gd name="connsiteY2" fmla="*/ 905192 h 905192"/>
              <a:gd name="connsiteX3" fmla="*/ 0 w 7209900"/>
              <a:gd name="connsiteY3" fmla="*/ 905192 h 905192"/>
              <a:gd name="connsiteX4" fmla="*/ 0 w 7209900"/>
              <a:gd name="connsiteY4" fmla="*/ 0 h 905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09900" h="905192">
                <a:moveTo>
                  <a:pt x="0" y="0"/>
                </a:moveTo>
                <a:lnTo>
                  <a:pt x="7209900" y="0"/>
                </a:lnTo>
                <a:lnTo>
                  <a:pt x="7209900" y="905192"/>
                </a:lnTo>
                <a:lnTo>
                  <a:pt x="0" y="90519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8497" tIns="91440" rIns="91440" bIns="91440" numCol="1" spcCol="1270" anchor="ctr" anchorCtr="0">
            <a:noAutofit/>
          </a:bodyPr>
          <a:lstStyle/>
          <a:p>
            <a:pPr lvl="0" algn="l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kern="1200" dirty="0" smtClean="0"/>
              <a:t>You have to be good at everything…</a:t>
            </a:r>
            <a:endParaRPr lang="en-US" sz="2800" kern="1200" dirty="0"/>
          </a:p>
        </p:txBody>
      </p:sp>
      <p:sp>
        <p:nvSpPr>
          <p:cNvPr id="9" name="Oval 8"/>
          <p:cNvSpPr/>
          <p:nvPr/>
        </p:nvSpPr>
        <p:spPr>
          <a:xfrm>
            <a:off x="848695" y="3297436"/>
            <a:ext cx="1131490" cy="1131490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reeform 9"/>
          <p:cNvSpPr/>
          <p:nvPr/>
        </p:nvSpPr>
        <p:spPr>
          <a:xfrm>
            <a:off x="1085403" y="4768374"/>
            <a:ext cx="7538938" cy="905192"/>
          </a:xfrm>
          <a:custGeom>
            <a:avLst/>
            <a:gdLst>
              <a:gd name="connsiteX0" fmla="*/ 0 w 7538938"/>
              <a:gd name="connsiteY0" fmla="*/ 0 h 905192"/>
              <a:gd name="connsiteX1" fmla="*/ 7538938 w 7538938"/>
              <a:gd name="connsiteY1" fmla="*/ 0 h 905192"/>
              <a:gd name="connsiteX2" fmla="*/ 7538938 w 7538938"/>
              <a:gd name="connsiteY2" fmla="*/ 905192 h 905192"/>
              <a:gd name="connsiteX3" fmla="*/ 0 w 7538938"/>
              <a:gd name="connsiteY3" fmla="*/ 905192 h 905192"/>
              <a:gd name="connsiteX4" fmla="*/ 0 w 7538938"/>
              <a:gd name="connsiteY4" fmla="*/ 0 h 905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38938" h="905192">
                <a:moveTo>
                  <a:pt x="0" y="0"/>
                </a:moveTo>
                <a:lnTo>
                  <a:pt x="7538938" y="0"/>
                </a:lnTo>
                <a:lnTo>
                  <a:pt x="7538938" y="905192"/>
                </a:lnTo>
                <a:lnTo>
                  <a:pt x="0" y="90519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8497" tIns="91440" rIns="91440" bIns="91440" numCol="1" spcCol="1270" anchor="ctr" anchorCtr="0">
            <a:noAutofit/>
          </a:bodyPr>
          <a:lstStyle/>
          <a:p>
            <a:pPr lvl="0" algn="l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kern="1200" dirty="0" smtClean="0">
                <a:solidFill>
                  <a:schemeClr val="tx1"/>
                </a:solidFill>
              </a:rPr>
              <a:t>Just put it off…</a:t>
            </a:r>
            <a:endParaRPr lang="en-US" sz="2800" kern="12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19658" y="4655225"/>
            <a:ext cx="1131490" cy="1131490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16772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FF99"/>
                </a:solidFill>
              </a:rPr>
              <a:t>Don’t say “just try your best”</a:t>
            </a:r>
            <a:endParaRPr lang="en-US" sz="4000" b="1" dirty="0">
              <a:solidFill>
                <a:srgbClr val="FFFF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913868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440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smtClean="0"/>
              <a:t>Choosing to Know Your Child:</a:t>
            </a:r>
            <a:br>
              <a:rPr lang="en-US" sz="4400" dirty="0" smtClean="0"/>
            </a:b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/>
              <a:t>The Greatest Gift You Can Give </a:t>
            </a:r>
            <a:r>
              <a:rPr lang="en-US" sz="4400" b="1" dirty="0" smtClean="0"/>
              <a:t>BOTH</a:t>
            </a:r>
            <a:r>
              <a:rPr lang="en-US" sz="4400" dirty="0" smtClean="0"/>
              <a:t> of You</a:t>
            </a:r>
            <a:br>
              <a:rPr lang="en-US" sz="4400" dirty="0" smtClean="0"/>
            </a:b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>
                <a:solidFill>
                  <a:srgbClr val="92D050"/>
                </a:solidFill>
              </a:rPr>
              <a:t>High expectations are about your child being his or her best person</a:t>
            </a:r>
            <a:endParaRPr lang="en-US" sz="4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4484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FF99"/>
                </a:solidFill>
              </a:rPr>
              <a:t>Learning to build a high achiever</a:t>
            </a:r>
            <a:endParaRPr lang="en-US" sz="4000" b="1" dirty="0">
              <a:solidFill>
                <a:srgbClr val="FFFF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17555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902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2438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FFFF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 smtClean="0">
                <a:solidFill>
                  <a:srgbClr val="FFFF99"/>
                </a:solidFill>
              </a:rPr>
              <a:t>Not all perfectionists are</a:t>
            </a:r>
          </a:p>
          <a:p>
            <a:r>
              <a:rPr lang="en-US" sz="4400" b="1" dirty="0" smtClean="0">
                <a:solidFill>
                  <a:srgbClr val="FFFF99"/>
                </a:solidFill>
              </a:rPr>
              <a:t>perfect</a:t>
            </a:r>
            <a:endParaRPr lang="en-US" sz="4400" b="1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8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2286000"/>
            <a:ext cx="7296183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dirty="0" smtClean="0">
                <a:ln w="18415" cmpd="sng">
                  <a:noFill/>
                  <a:prstDash val="solid"/>
                </a:ln>
                <a:solidFill>
                  <a:srgbClr val="FFFF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Do we have to make a choice between play, success and happiness?</a:t>
            </a:r>
            <a:endParaRPr lang="en-US" sz="4800" dirty="0">
              <a:ln w="18415" cmpd="sng">
                <a:noFill/>
                <a:prstDash val="solid"/>
              </a:ln>
              <a:solidFill>
                <a:srgbClr val="FFFF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726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 txBox="1">
            <a:spLocks/>
          </p:cNvSpPr>
          <p:nvPr/>
        </p:nvSpPr>
        <p:spPr>
          <a:xfrm>
            <a:off x="285888" y="1981200"/>
            <a:ext cx="8353631" cy="2917722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5400" b="1" dirty="0" smtClean="0">
                <a:ln w="19050">
                  <a:noFill/>
                  <a:prstDash val="solid"/>
                </a:ln>
                <a:solidFill>
                  <a:srgbClr val="FFFF9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Your Long Term Goal:</a:t>
            </a:r>
          </a:p>
          <a:p>
            <a:pPr marL="0" indent="0" algn="ctr">
              <a:buFont typeface="Arial" pitchFamily="34" charset="0"/>
              <a:buNone/>
            </a:pPr>
            <a:endParaRPr lang="en-US" sz="5400" b="1" dirty="0" smtClean="0">
              <a:ln w="19050">
                <a:noFill/>
                <a:prstDash val="solid"/>
              </a:ln>
              <a:solidFill>
                <a:srgbClr val="FFFF9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marL="0" indent="0" algn="ctr">
              <a:buFont typeface="Arial" pitchFamily="34" charset="0"/>
              <a:buNone/>
            </a:pPr>
            <a:r>
              <a:rPr lang="en-US" sz="5400" b="1" dirty="0" smtClean="0">
                <a:ln w="19050">
                  <a:noFill/>
                  <a:prstDash val="solid"/>
                </a:ln>
                <a:solidFill>
                  <a:srgbClr val="FFFF9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dirty="0" smtClean="0">
                <a:ln w="19050">
                  <a:noFill/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Building a Healthy Adult</a:t>
            </a:r>
            <a:endParaRPr lang="en-US" sz="5400" b="1" dirty="0">
              <a:ln w="19050">
                <a:noFill/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685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2286000"/>
            <a:ext cx="7772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ln w="19050">
                  <a:noFill/>
                  <a:prstDash val="solid"/>
                </a:ln>
                <a:solidFill>
                  <a:srgbClr val="FFFF9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Your Short Term Goal:</a:t>
            </a:r>
          </a:p>
          <a:p>
            <a:pPr algn="ctr"/>
            <a:endParaRPr lang="en-US" sz="4800" b="1" dirty="0" smtClean="0">
              <a:ln w="19050">
                <a:noFill/>
                <a:prstDash val="solid"/>
              </a:ln>
              <a:solidFill>
                <a:srgbClr val="FFFF9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en-US" sz="4800" b="1" dirty="0" smtClean="0">
                <a:ln w="19050">
                  <a:noFill/>
                  <a:prstDash val="solid"/>
                </a:ln>
                <a:solidFill>
                  <a:srgbClr val="FFFF9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4800" b="1" dirty="0" smtClean="0">
                <a:ln w="19050">
                  <a:noFill/>
                  <a:prstDash val="solid"/>
                </a:ln>
                <a:solidFill>
                  <a:srgbClr val="FFFF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Having Your Child Love Learning</a:t>
            </a:r>
            <a:endParaRPr lang="en-US" sz="4800" b="1" dirty="0">
              <a:ln w="19050">
                <a:noFill/>
                <a:prstDash val="solid"/>
              </a:ln>
              <a:solidFill>
                <a:srgbClr val="FFFFFF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60680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676400"/>
            <a:ext cx="7772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ln w="19050">
                  <a:noFill/>
                  <a:prstDash val="solid"/>
                </a:ln>
                <a:solidFill>
                  <a:srgbClr val="FFFF9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Your Medium Term Goal:</a:t>
            </a:r>
          </a:p>
          <a:p>
            <a:pPr algn="ctr"/>
            <a:endParaRPr lang="en-US" sz="4800" b="1" dirty="0" smtClean="0">
              <a:ln w="19050">
                <a:noFill/>
                <a:prstDash val="solid"/>
              </a:ln>
              <a:solidFill>
                <a:srgbClr val="FFFF9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en-US" sz="4800" b="1" dirty="0" smtClean="0">
                <a:ln w="19050">
                  <a:noFill/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Having Your Child Find the </a:t>
            </a:r>
            <a:r>
              <a:rPr lang="en-US" sz="4800" b="1" smtClean="0">
                <a:ln w="19050">
                  <a:noFill/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Right Academic Match </a:t>
            </a:r>
            <a:r>
              <a:rPr lang="en-US" sz="4800" b="1" dirty="0" smtClean="0">
                <a:ln w="19050">
                  <a:noFill/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That Will Foster Love of Learning</a:t>
            </a:r>
            <a:endParaRPr lang="en-US" sz="4800" b="1" dirty="0">
              <a:ln w="19050">
                <a:noFill/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02868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portland-lighthouse-1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8187" r="-1818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174809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8796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It’s Never Too Late!!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1006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FF99"/>
                </a:solidFill>
              </a:rPr>
              <a:t>When Resilience Reaches Its Limits</a:t>
            </a:r>
            <a:endParaRPr lang="en-US" sz="3600" b="1" dirty="0">
              <a:solidFill>
                <a:srgbClr val="FFFF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353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FF99"/>
                </a:solidFill>
              </a:rPr>
              <a:t>When Your Tolerance Reaches Its Limits</a:t>
            </a:r>
            <a:endParaRPr lang="en-US" b="1" dirty="0">
              <a:solidFill>
                <a:srgbClr val="FFFF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46170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856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CC"/>
                </a:solidFill>
              </a:rPr>
              <a:t>What is high yield?</a:t>
            </a:r>
            <a:endParaRPr lang="en-US" sz="4000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3923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FF99"/>
                </a:solidFill>
              </a:rPr>
              <a:t>Rebooting Your Relationship</a:t>
            </a:r>
            <a:endParaRPr lang="en-US" b="1" dirty="0">
              <a:solidFill>
                <a:srgbClr val="FFFF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94042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787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FF99"/>
                </a:solidFill>
              </a:rPr>
              <a:t>Rebooting Your Relationship</a:t>
            </a:r>
            <a:endParaRPr lang="en-US" b="1" dirty="0">
              <a:solidFill>
                <a:srgbClr val="FFFF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152588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98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What does the “Right” College Get You?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5876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FF99"/>
                </a:solidFill>
              </a:rPr>
              <a:t>Rebooting Your Relationship</a:t>
            </a:r>
            <a:endParaRPr lang="en-US" b="1" dirty="0">
              <a:solidFill>
                <a:srgbClr val="FFFF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122379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32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5626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FF99"/>
                </a:solidFill>
              </a:rPr>
              <a:t>The Greatest Gift You Can Give Your Child</a:t>
            </a:r>
            <a:endParaRPr lang="en-US" sz="4400" b="1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97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95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FF99"/>
                </a:solidFill>
              </a:rPr>
              <a:t>Fosteringresilience.com</a:t>
            </a:r>
            <a:endParaRPr lang="en-US" sz="4000" b="1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24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8892953"/>
              </p:ext>
            </p:extLst>
          </p:nvPr>
        </p:nvGraphicFramePr>
        <p:xfrm>
          <a:off x="152400" y="1524000"/>
          <a:ext cx="8382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2604655" y="1524000"/>
            <a:ext cx="399019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9050">
                  <a:noFill/>
                  <a:prstDash val="solid"/>
                </a:ln>
                <a:solidFill>
                  <a:srgbClr val="FFFF9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Resilience</a:t>
            </a:r>
            <a:endParaRPr lang="en-US" sz="6000" b="1" cap="none" spc="0" dirty="0">
              <a:ln w="19050">
                <a:noFill/>
                <a:prstDash val="solid"/>
              </a:ln>
              <a:solidFill>
                <a:srgbClr val="FFFF9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0717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38418" y="2647207"/>
            <a:ext cx="697017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9050">
                  <a:noFill/>
                  <a:prstDash val="solid"/>
                </a:ln>
                <a:solidFill>
                  <a:srgbClr val="FFFF9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Resilience is a mindset</a:t>
            </a:r>
            <a:endParaRPr lang="en-US" sz="4800" b="1" cap="none" spc="0" dirty="0">
              <a:ln w="19050">
                <a:noFill/>
                <a:prstDash val="solid"/>
              </a:ln>
              <a:solidFill>
                <a:srgbClr val="FFFF9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165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63828" y="2647207"/>
            <a:ext cx="631935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9050">
                  <a:noFill/>
                  <a:prstDash val="solid"/>
                </a:ln>
                <a:solidFill>
                  <a:srgbClr val="FFFF9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Resilience is Uneven</a:t>
            </a:r>
            <a:endParaRPr lang="en-US" sz="4800" b="1" cap="none" spc="0" dirty="0">
              <a:ln w="19050">
                <a:noFill/>
                <a:prstDash val="solid"/>
              </a:ln>
              <a:solidFill>
                <a:srgbClr val="FFFF9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151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81000" y="609600"/>
            <a:ext cx="8229600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FFFF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smtClean="0">
                <a:solidFill>
                  <a:srgbClr val="FFFF99"/>
                </a:solidFill>
              </a:rPr>
              <a:t>Resilience</a:t>
            </a:r>
            <a:r>
              <a:rPr lang="en-US" sz="5400" b="1" dirty="0" smtClean="0"/>
              <a:t> </a:t>
            </a:r>
            <a:br>
              <a:rPr lang="en-US" sz="5400" b="1" dirty="0" smtClean="0"/>
            </a:br>
            <a:r>
              <a:rPr lang="en-US" sz="5400" b="1" dirty="0" smtClean="0">
                <a:solidFill>
                  <a:schemeClr val="tx1"/>
                </a:solidFill>
              </a:rPr>
              <a:t>is</a:t>
            </a:r>
            <a:br>
              <a:rPr lang="en-US" sz="5400" b="1" dirty="0" smtClean="0">
                <a:solidFill>
                  <a:schemeClr val="tx1"/>
                </a:solidFill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NOT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5400" b="1" dirty="0" smtClean="0">
                <a:solidFill>
                  <a:schemeClr val="tx1"/>
                </a:solidFill>
              </a:rPr>
              <a:t>invulnerability</a:t>
            </a:r>
            <a:endParaRPr lang="en-US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90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4038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FF99"/>
                </a:solidFill>
              </a:rPr>
              <a:t>Resilience</a:t>
            </a:r>
            <a:r>
              <a:rPr lang="en-US" sz="5400" b="1" dirty="0" smtClean="0"/>
              <a:t> </a:t>
            </a:r>
            <a:br>
              <a:rPr lang="en-US" sz="5400" b="1" dirty="0" smtClean="0"/>
            </a:br>
            <a:r>
              <a:rPr lang="en-US" sz="5400" b="1" dirty="0" smtClean="0">
                <a:solidFill>
                  <a:schemeClr val="tx1"/>
                </a:solidFill>
              </a:rPr>
              <a:t>is</a:t>
            </a:r>
            <a:br>
              <a:rPr lang="en-US" sz="5400" b="1" dirty="0" smtClean="0">
                <a:solidFill>
                  <a:schemeClr val="tx1"/>
                </a:solidFill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NOT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5400" b="1" dirty="0" smtClean="0">
                <a:solidFill>
                  <a:schemeClr val="tx1"/>
                </a:solidFill>
              </a:rPr>
              <a:t>a character trait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90550" y="4495800"/>
            <a:ext cx="8229600" cy="2514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FFFF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FFFF99"/>
                </a:solidFill>
              </a:rPr>
              <a:t>It is affected by supports and circumstances!!!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16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rolFord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rol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CarolFordTemplate</Template>
  <TotalTime>915</TotalTime>
  <Words>568</Words>
  <Application>Microsoft Office PowerPoint</Application>
  <PresentationFormat>On-screen Show (4:3)</PresentationFormat>
  <Paragraphs>124</Paragraphs>
  <Slides>42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Arial</vt:lpstr>
      <vt:lpstr>Calibri</vt:lpstr>
      <vt:lpstr>CarolFordTemplate</vt:lpstr>
      <vt:lpstr> Raising Children and Adolescents  Who are Prepared to THRIVE  “Balancing Love with Expectations”</vt:lpstr>
      <vt:lpstr>PowerPoint Presentation</vt:lpstr>
      <vt:lpstr>PowerPoint Presentation</vt:lpstr>
      <vt:lpstr>        What does the “Right” College Get You?</vt:lpstr>
      <vt:lpstr>PowerPoint Presentation</vt:lpstr>
      <vt:lpstr>PowerPoint Presentation</vt:lpstr>
      <vt:lpstr>PowerPoint Presentation</vt:lpstr>
      <vt:lpstr>PowerPoint Presentation</vt:lpstr>
      <vt:lpstr>Resilience  is NOT a character trait</vt:lpstr>
      <vt:lpstr>The bottom line</vt:lpstr>
      <vt:lpstr>Falling in Love to Last a Lifetime: The Most Protective Force in Your Children’s Lives</vt:lpstr>
      <vt:lpstr>PowerPoint Presentation</vt:lpstr>
      <vt:lpstr>The 7 C’s of Resilience</vt:lpstr>
      <vt:lpstr>PowerPoint Presentation</vt:lpstr>
      <vt:lpstr>PowerPoint Presentation</vt:lpstr>
      <vt:lpstr>The importance of Connection can not be overstated…</vt:lpstr>
      <vt:lpstr>PowerPoint Presentation</vt:lpstr>
      <vt:lpstr>Why does it feel like our connection is challenged during adolescence?</vt:lpstr>
      <vt:lpstr>PowerPoint Presentation</vt:lpstr>
      <vt:lpstr>Listening</vt:lpstr>
      <vt:lpstr>PowerPoint Presentation</vt:lpstr>
      <vt:lpstr>What is Perfectionism?</vt:lpstr>
      <vt:lpstr>PowerPoint Presentation</vt:lpstr>
      <vt:lpstr>PowerPoint Presentation</vt:lpstr>
      <vt:lpstr>The Lies You Don’t Want to Buy Into</vt:lpstr>
      <vt:lpstr>Don’t say “just try your best”</vt:lpstr>
      <vt:lpstr>         Choosing to Know Your Child:  The Greatest Gift You Can Give BOTH of You  High expectations are about your child being his or her best person</vt:lpstr>
      <vt:lpstr>Learning to build a high achiever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It’s Never Too Late!!</vt:lpstr>
      <vt:lpstr>When Resilience Reaches Its Limits</vt:lpstr>
      <vt:lpstr>When Your Tolerance Reaches Its Limits</vt:lpstr>
      <vt:lpstr>PowerPoint Presentation</vt:lpstr>
      <vt:lpstr>Rebooting Your Relationship</vt:lpstr>
      <vt:lpstr>Rebooting Your Relationship</vt:lpstr>
      <vt:lpstr>Rebooting Your Relationship</vt:lpstr>
      <vt:lpstr>The Greatest Gift You Can Give Your Child</vt:lpstr>
      <vt:lpstr>Fosteringresilience.com</vt:lpstr>
    </vt:vector>
  </TitlesOfParts>
  <Company>The Children's Hospital of Philadelphia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Elyse Carlson</dc:creator>
  <cp:lastModifiedBy>Bergeyova, Lucie</cp:lastModifiedBy>
  <cp:revision>121</cp:revision>
  <dcterms:created xsi:type="dcterms:W3CDTF">2015-06-07T22:32:20Z</dcterms:created>
  <dcterms:modified xsi:type="dcterms:W3CDTF">2016-05-04T12:49:02Z</dcterms:modified>
</cp:coreProperties>
</file>